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9"/>
  </p:notesMasterIdLst>
  <p:sldIdLst>
    <p:sldId id="258" r:id="rId4"/>
    <p:sldId id="263" r:id="rId5"/>
    <p:sldId id="260" r:id="rId6"/>
    <p:sldId id="261" r:id="rId7"/>
    <p:sldId id="262" r:id="rId8"/>
  </p:sldIdLst>
  <p:sldSz cx="21386800" cy="15122525"/>
  <p:notesSz cx="10234613" cy="14663738"/>
  <p:defaultTextStyle>
    <a:defPPr>
      <a:defRPr lang="en-US"/>
    </a:defPPr>
    <a:lvl1pPr marL="0" algn="l" defTabSz="2086204" rtl="0" eaLnBrk="1" latinLnBrk="0" hangingPunct="1">
      <a:defRPr sz="4100" kern="1200">
        <a:solidFill>
          <a:schemeClr val="tx1"/>
        </a:solidFill>
        <a:latin typeface="+mn-lt"/>
        <a:ea typeface="+mn-ea"/>
        <a:cs typeface="+mn-cs"/>
      </a:defRPr>
    </a:lvl1pPr>
    <a:lvl2pPr marL="1043102" algn="l" defTabSz="2086204" rtl="0" eaLnBrk="1" latinLnBrk="0" hangingPunct="1">
      <a:defRPr sz="4100" kern="1200">
        <a:solidFill>
          <a:schemeClr val="tx1"/>
        </a:solidFill>
        <a:latin typeface="+mn-lt"/>
        <a:ea typeface="+mn-ea"/>
        <a:cs typeface="+mn-cs"/>
      </a:defRPr>
    </a:lvl2pPr>
    <a:lvl3pPr marL="2086204" algn="l" defTabSz="2086204" rtl="0" eaLnBrk="1" latinLnBrk="0" hangingPunct="1">
      <a:defRPr sz="4100" kern="1200">
        <a:solidFill>
          <a:schemeClr val="tx1"/>
        </a:solidFill>
        <a:latin typeface="+mn-lt"/>
        <a:ea typeface="+mn-ea"/>
        <a:cs typeface="+mn-cs"/>
      </a:defRPr>
    </a:lvl3pPr>
    <a:lvl4pPr marL="3129305" algn="l" defTabSz="2086204" rtl="0" eaLnBrk="1" latinLnBrk="0" hangingPunct="1">
      <a:defRPr sz="4100" kern="1200">
        <a:solidFill>
          <a:schemeClr val="tx1"/>
        </a:solidFill>
        <a:latin typeface="+mn-lt"/>
        <a:ea typeface="+mn-ea"/>
        <a:cs typeface="+mn-cs"/>
      </a:defRPr>
    </a:lvl4pPr>
    <a:lvl5pPr marL="4172407" algn="l" defTabSz="2086204" rtl="0" eaLnBrk="1" latinLnBrk="0" hangingPunct="1">
      <a:defRPr sz="4100" kern="1200">
        <a:solidFill>
          <a:schemeClr val="tx1"/>
        </a:solidFill>
        <a:latin typeface="+mn-lt"/>
        <a:ea typeface="+mn-ea"/>
        <a:cs typeface="+mn-cs"/>
      </a:defRPr>
    </a:lvl5pPr>
    <a:lvl6pPr marL="5215509" algn="l" defTabSz="2086204" rtl="0" eaLnBrk="1" latinLnBrk="0" hangingPunct="1">
      <a:defRPr sz="4100" kern="1200">
        <a:solidFill>
          <a:schemeClr val="tx1"/>
        </a:solidFill>
        <a:latin typeface="+mn-lt"/>
        <a:ea typeface="+mn-ea"/>
        <a:cs typeface="+mn-cs"/>
      </a:defRPr>
    </a:lvl6pPr>
    <a:lvl7pPr marL="6258611" algn="l" defTabSz="2086204" rtl="0" eaLnBrk="1" latinLnBrk="0" hangingPunct="1">
      <a:defRPr sz="4100" kern="1200">
        <a:solidFill>
          <a:schemeClr val="tx1"/>
        </a:solidFill>
        <a:latin typeface="+mn-lt"/>
        <a:ea typeface="+mn-ea"/>
        <a:cs typeface="+mn-cs"/>
      </a:defRPr>
    </a:lvl7pPr>
    <a:lvl8pPr marL="7301713" algn="l" defTabSz="2086204" rtl="0" eaLnBrk="1" latinLnBrk="0" hangingPunct="1">
      <a:defRPr sz="4100" kern="1200">
        <a:solidFill>
          <a:schemeClr val="tx1"/>
        </a:solidFill>
        <a:latin typeface="+mn-lt"/>
        <a:ea typeface="+mn-ea"/>
        <a:cs typeface="+mn-cs"/>
      </a:defRPr>
    </a:lvl8pPr>
    <a:lvl9pPr marL="8344814" algn="l" defTabSz="2086204" rtl="0" eaLnBrk="1" latinLnBrk="0" hangingPunct="1">
      <a:defRPr sz="41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8B8B5D1-173C-4DBC-9D4D-F9E404EF7764}">
          <p14:sldIdLst>
            <p14:sldId id="258"/>
            <p14:sldId id="263"/>
            <p14:sldId id="260"/>
            <p14:sldId id="261"/>
            <p14:sldId id="262"/>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04406"/>
    <a:srgbClr val="404040"/>
    <a:srgbClr val="7F7F7F"/>
    <a:srgbClr val="7136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178" autoAdjust="0"/>
    <p:restoredTop sz="93640" autoAdjust="0"/>
  </p:normalViewPr>
  <p:slideViewPr>
    <p:cSldViewPr>
      <p:cViewPr varScale="1">
        <p:scale>
          <a:sx n="48" d="100"/>
          <a:sy n="48" d="100"/>
        </p:scale>
        <p:origin x="-672" y="-102"/>
      </p:cViewPr>
      <p:guideLst>
        <p:guide orient="horz" pos="4763"/>
        <p:guide pos="6736"/>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viewProps" Target="viewProps.xml"/><Relationship Id="rId5" Type="http://schemas.openxmlformats.org/officeDocument/2006/relationships/slide" Target="slides/slide2.xml"/><Relationship Id="rId1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4"/>
            <a:ext cx="4434999" cy="733187"/>
          </a:xfrm>
          <a:prstGeom prst="rect">
            <a:avLst/>
          </a:prstGeom>
        </p:spPr>
        <p:txBody>
          <a:bodyPr vert="horz" lIns="142184" tIns="71092" rIns="142184" bIns="71092" rtlCol="0"/>
          <a:lstStyle>
            <a:lvl1pPr algn="l">
              <a:defRPr sz="1900"/>
            </a:lvl1pPr>
          </a:lstStyle>
          <a:p>
            <a:endParaRPr lang="is-IS"/>
          </a:p>
        </p:txBody>
      </p:sp>
      <p:sp>
        <p:nvSpPr>
          <p:cNvPr id="3" name="Date Placeholder 2"/>
          <p:cNvSpPr>
            <a:spLocks noGrp="1"/>
          </p:cNvSpPr>
          <p:nvPr>
            <p:ph type="dt" idx="1"/>
          </p:nvPr>
        </p:nvSpPr>
        <p:spPr>
          <a:xfrm>
            <a:off x="5797248" y="4"/>
            <a:ext cx="4434999" cy="733187"/>
          </a:xfrm>
          <a:prstGeom prst="rect">
            <a:avLst/>
          </a:prstGeom>
        </p:spPr>
        <p:txBody>
          <a:bodyPr vert="horz" lIns="142184" tIns="71092" rIns="142184" bIns="71092" rtlCol="0"/>
          <a:lstStyle>
            <a:lvl1pPr algn="r">
              <a:defRPr sz="1900"/>
            </a:lvl1pPr>
          </a:lstStyle>
          <a:p>
            <a:fld id="{2FB1333C-1A9B-4B57-B9A8-CF9438A1B40A}" type="datetimeFigureOut">
              <a:rPr lang="is-IS" smtClean="0"/>
              <a:t>19.6.2015</a:t>
            </a:fld>
            <a:endParaRPr lang="is-IS"/>
          </a:p>
        </p:txBody>
      </p:sp>
      <p:sp>
        <p:nvSpPr>
          <p:cNvPr id="4" name="Slide Image Placeholder 3"/>
          <p:cNvSpPr>
            <a:spLocks noGrp="1" noRot="1" noChangeAspect="1"/>
          </p:cNvSpPr>
          <p:nvPr>
            <p:ph type="sldImg" idx="2"/>
          </p:nvPr>
        </p:nvSpPr>
        <p:spPr>
          <a:xfrm>
            <a:off x="1231900" y="1101725"/>
            <a:ext cx="7772400" cy="5497513"/>
          </a:xfrm>
          <a:prstGeom prst="rect">
            <a:avLst/>
          </a:prstGeom>
          <a:noFill/>
          <a:ln w="12700">
            <a:solidFill>
              <a:prstClr val="black"/>
            </a:solidFill>
          </a:ln>
        </p:spPr>
        <p:txBody>
          <a:bodyPr vert="horz" lIns="142184" tIns="71092" rIns="142184" bIns="71092" rtlCol="0" anchor="ctr"/>
          <a:lstStyle/>
          <a:p>
            <a:endParaRPr lang="is-IS"/>
          </a:p>
        </p:txBody>
      </p:sp>
      <p:sp>
        <p:nvSpPr>
          <p:cNvPr id="5" name="Notes Placeholder 4"/>
          <p:cNvSpPr>
            <a:spLocks noGrp="1"/>
          </p:cNvSpPr>
          <p:nvPr>
            <p:ph type="body" sz="quarter" idx="3"/>
          </p:nvPr>
        </p:nvSpPr>
        <p:spPr>
          <a:xfrm>
            <a:off x="1023462" y="6965275"/>
            <a:ext cx="8187690" cy="6598683"/>
          </a:xfrm>
          <a:prstGeom prst="rect">
            <a:avLst/>
          </a:prstGeom>
        </p:spPr>
        <p:txBody>
          <a:bodyPr vert="horz" lIns="142184" tIns="71092" rIns="142184" bIns="7109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6" name="Footer Placeholder 5"/>
          <p:cNvSpPr>
            <a:spLocks noGrp="1"/>
          </p:cNvSpPr>
          <p:nvPr>
            <p:ph type="ftr" sz="quarter" idx="4"/>
          </p:nvPr>
        </p:nvSpPr>
        <p:spPr>
          <a:xfrm>
            <a:off x="2" y="13928009"/>
            <a:ext cx="4434999" cy="733187"/>
          </a:xfrm>
          <a:prstGeom prst="rect">
            <a:avLst/>
          </a:prstGeom>
        </p:spPr>
        <p:txBody>
          <a:bodyPr vert="horz" lIns="142184" tIns="71092" rIns="142184" bIns="71092" rtlCol="0" anchor="b"/>
          <a:lstStyle>
            <a:lvl1pPr algn="l">
              <a:defRPr sz="1900"/>
            </a:lvl1pPr>
          </a:lstStyle>
          <a:p>
            <a:endParaRPr lang="is-IS"/>
          </a:p>
        </p:txBody>
      </p:sp>
      <p:sp>
        <p:nvSpPr>
          <p:cNvPr id="7" name="Slide Number Placeholder 6"/>
          <p:cNvSpPr>
            <a:spLocks noGrp="1"/>
          </p:cNvSpPr>
          <p:nvPr>
            <p:ph type="sldNum" sz="quarter" idx="5"/>
          </p:nvPr>
        </p:nvSpPr>
        <p:spPr>
          <a:xfrm>
            <a:off x="5797248" y="13928009"/>
            <a:ext cx="4434999" cy="733187"/>
          </a:xfrm>
          <a:prstGeom prst="rect">
            <a:avLst/>
          </a:prstGeom>
        </p:spPr>
        <p:txBody>
          <a:bodyPr vert="horz" lIns="142184" tIns="71092" rIns="142184" bIns="71092" rtlCol="0" anchor="b"/>
          <a:lstStyle>
            <a:lvl1pPr algn="r">
              <a:defRPr sz="1900"/>
            </a:lvl1pPr>
          </a:lstStyle>
          <a:p>
            <a:fld id="{6B6427DA-982A-45E7-8779-ECD23CFDB62F}" type="slidenum">
              <a:rPr lang="is-IS" smtClean="0"/>
              <a:t>‹#›</a:t>
            </a:fld>
            <a:endParaRPr lang="is-IS"/>
          </a:p>
        </p:txBody>
      </p:sp>
    </p:spTree>
    <p:extLst>
      <p:ext uri="{BB962C8B-B14F-4D97-AF65-F5344CB8AC3E}">
        <p14:creationId xmlns:p14="http://schemas.microsoft.com/office/powerpoint/2010/main" val="991813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6B6427DA-982A-45E7-8779-ECD23CFDB62F}" type="slidenum">
              <a:rPr lang="is-IS" smtClean="0"/>
              <a:t>1</a:t>
            </a:fld>
            <a:endParaRPr lang="is-IS"/>
          </a:p>
        </p:txBody>
      </p:sp>
    </p:spTree>
    <p:extLst>
      <p:ext uri="{BB962C8B-B14F-4D97-AF65-F5344CB8AC3E}">
        <p14:creationId xmlns:p14="http://schemas.microsoft.com/office/powerpoint/2010/main" val="2485147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6B6427DA-982A-45E7-8779-ECD23CFDB62F}" type="slidenum">
              <a:rPr lang="is-IS" smtClean="0"/>
              <a:t>5</a:t>
            </a:fld>
            <a:endParaRPr lang="is-IS"/>
          </a:p>
        </p:txBody>
      </p:sp>
    </p:spTree>
    <p:extLst>
      <p:ext uri="{BB962C8B-B14F-4D97-AF65-F5344CB8AC3E}">
        <p14:creationId xmlns:p14="http://schemas.microsoft.com/office/powerpoint/2010/main" val="21848012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4010" y="4697786"/>
            <a:ext cx="18178780" cy="3241541"/>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3208020" y="8569431"/>
            <a:ext cx="14970760" cy="3864645"/>
          </a:xfrm>
          <a:prstGeom prst="rect">
            <a:avLst/>
          </a:prstGeom>
        </p:spPr>
        <p:txBody>
          <a:bodyPr/>
          <a:lstStyle>
            <a:lvl1pPr marL="0" indent="0" algn="ctr">
              <a:buNone/>
              <a:defRPr>
                <a:solidFill>
                  <a:schemeClr val="tx1">
                    <a:tint val="75000"/>
                  </a:schemeClr>
                </a:solidFill>
              </a:defRPr>
            </a:lvl1pPr>
            <a:lvl2pPr marL="1043102" indent="0" algn="ctr">
              <a:buNone/>
              <a:defRPr>
                <a:solidFill>
                  <a:schemeClr val="tx1">
                    <a:tint val="75000"/>
                  </a:schemeClr>
                </a:solidFill>
              </a:defRPr>
            </a:lvl2pPr>
            <a:lvl3pPr marL="2086204" indent="0" algn="ctr">
              <a:buNone/>
              <a:defRPr>
                <a:solidFill>
                  <a:schemeClr val="tx1">
                    <a:tint val="75000"/>
                  </a:schemeClr>
                </a:solidFill>
              </a:defRPr>
            </a:lvl3pPr>
            <a:lvl4pPr marL="3129305" indent="0" algn="ctr">
              <a:buNone/>
              <a:defRPr>
                <a:solidFill>
                  <a:schemeClr val="tx1">
                    <a:tint val="75000"/>
                  </a:schemeClr>
                </a:solidFill>
              </a:defRPr>
            </a:lvl4pPr>
            <a:lvl5pPr marL="4172407" indent="0" algn="ctr">
              <a:buNone/>
              <a:defRPr>
                <a:solidFill>
                  <a:schemeClr val="tx1">
                    <a:tint val="75000"/>
                  </a:schemeClr>
                </a:solidFill>
              </a:defRPr>
            </a:lvl5pPr>
            <a:lvl6pPr marL="5215509" indent="0" algn="ctr">
              <a:buNone/>
              <a:defRPr>
                <a:solidFill>
                  <a:schemeClr val="tx1">
                    <a:tint val="75000"/>
                  </a:schemeClr>
                </a:solidFill>
              </a:defRPr>
            </a:lvl6pPr>
            <a:lvl7pPr marL="6258611" indent="0" algn="ctr">
              <a:buNone/>
              <a:defRPr>
                <a:solidFill>
                  <a:schemeClr val="tx1">
                    <a:tint val="75000"/>
                  </a:schemeClr>
                </a:solidFill>
              </a:defRPr>
            </a:lvl7pPr>
            <a:lvl8pPr marL="7301713" indent="0" algn="ctr">
              <a:buNone/>
              <a:defRPr>
                <a:solidFill>
                  <a:schemeClr val="tx1">
                    <a:tint val="75000"/>
                  </a:schemeClr>
                </a:solidFill>
              </a:defRPr>
            </a:lvl8pPr>
            <a:lvl9pPr marL="834481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1069340" y="14016342"/>
            <a:ext cx="4990253" cy="805134"/>
          </a:xfrm>
          <a:prstGeom prst="rect">
            <a:avLst/>
          </a:prstGeom>
        </p:spPr>
        <p:txBody>
          <a:bodyPr/>
          <a:lstStyle/>
          <a:p>
            <a:fld id="{1D8BD707-D9CF-40AE-B4C6-C98DA3205C09}" type="datetimeFigureOut">
              <a:rPr lang="en-US" smtClean="0"/>
              <a:pPr/>
              <a:t>6/19/2015</a:t>
            </a:fld>
            <a:endParaRPr lang="en-US"/>
          </a:p>
        </p:txBody>
      </p:sp>
      <p:sp>
        <p:nvSpPr>
          <p:cNvPr id="5" name="Footer Placeholder 4"/>
          <p:cNvSpPr>
            <a:spLocks noGrp="1"/>
          </p:cNvSpPr>
          <p:nvPr>
            <p:ph type="ftr" sz="quarter" idx="11"/>
          </p:nvPr>
        </p:nvSpPr>
        <p:spPr>
          <a:xfrm>
            <a:off x="7307157" y="14016342"/>
            <a:ext cx="6772487" cy="805134"/>
          </a:xfrm>
          <a:prstGeom prst="rect">
            <a:avLst/>
          </a:prstGeom>
        </p:spPr>
        <p:txBody>
          <a:bodyPr/>
          <a:lstStyle/>
          <a:p>
            <a:endParaRPr lang="en-US"/>
          </a:p>
        </p:txBody>
      </p:sp>
      <p:sp>
        <p:nvSpPr>
          <p:cNvPr id="6" name="Slide Number Placeholder 5"/>
          <p:cNvSpPr>
            <a:spLocks noGrp="1"/>
          </p:cNvSpPr>
          <p:nvPr>
            <p:ph type="sldNum" sz="quarter" idx="12"/>
          </p:nvPr>
        </p:nvSpPr>
        <p:spPr>
          <a:xfrm>
            <a:off x="15327207" y="14016342"/>
            <a:ext cx="4990253" cy="805134"/>
          </a:xfrm>
          <a:prstGeom prst="rect">
            <a:avLst/>
          </a:prstGeom>
        </p:spPr>
        <p:txBody>
          <a:bodyPr/>
          <a:lstStyle/>
          <a:p>
            <a:fld id="{B6F15528-21DE-4FAA-801E-634DDDAF4B2B}" type="slidenum">
              <a:rPr lang="en-US" smtClean="0"/>
              <a:pPr/>
              <a:t>‹#›</a:t>
            </a:fld>
            <a:endParaRPr lang="en-US"/>
          </a:p>
        </p:txBody>
      </p:sp>
      <p:sp>
        <p:nvSpPr>
          <p:cNvPr id="7" name="Rectangle 6"/>
          <p:cNvSpPr/>
          <p:nvPr userDrawn="1"/>
        </p:nvSpPr>
        <p:spPr>
          <a:xfrm>
            <a:off x="485220" y="14678342"/>
            <a:ext cx="18971180" cy="45719"/>
          </a:xfrm>
          <a:prstGeom prst="rect">
            <a:avLst/>
          </a:prstGeom>
          <a:solidFill>
            <a:schemeClr val="tx2">
              <a:lumMod val="75000"/>
            </a:schemeClr>
          </a:solidFill>
          <a:ln>
            <a:solidFill>
              <a:schemeClr val="tx2">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lIns="91433" tIns="45716" rIns="91433" bIns="45716" rtlCol="0" anchor="ctr"/>
          <a:lstStyle/>
          <a:p>
            <a:pPr algn="ctr"/>
            <a:endParaRPr lang="is-IS">
              <a:solidFill>
                <a:schemeClr val="bg1"/>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929429" y="13885862"/>
            <a:ext cx="1203371" cy="914399"/>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69340" y="605602"/>
            <a:ext cx="19248120" cy="2520421"/>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69340" y="3528591"/>
            <a:ext cx="19248120" cy="9980167"/>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69340" y="14016342"/>
            <a:ext cx="4990253" cy="805134"/>
          </a:xfrm>
          <a:prstGeom prst="rect">
            <a:avLst/>
          </a:prstGeom>
        </p:spPr>
        <p:txBody>
          <a:bodyPr/>
          <a:lstStyle/>
          <a:p>
            <a:fld id="{1D8BD707-D9CF-40AE-B4C6-C98DA3205C09}" type="datetimeFigureOut">
              <a:rPr lang="en-US" smtClean="0"/>
              <a:pPr/>
              <a:t>6/19/2015</a:t>
            </a:fld>
            <a:endParaRPr lang="en-US"/>
          </a:p>
        </p:txBody>
      </p:sp>
      <p:sp>
        <p:nvSpPr>
          <p:cNvPr id="5" name="Footer Placeholder 4"/>
          <p:cNvSpPr>
            <a:spLocks noGrp="1"/>
          </p:cNvSpPr>
          <p:nvPr>
            <p:ph type="ftr" sz="quarter" idx="11"/>
          </p:nvPr>
        </p:nvSpPr>
        <p:spPr>
          <a:xfrm>
            <a:off x="7307157" y="14016342"/>
            <a:ext cx="6772487" cy="805134"/>
          </a:xfrm>
          <a:prstGeom prst="rect">
            <a:avLst/>
          </a:prstGeom>
        </p:spPr>
        <p:txBody>
          <a:bodyPr/>
          <a:lstStyle/>
          <a:p>
            <a:endParaRPr lang="en-US"/>
          </a:p>
        </p:txBody>
      </p:sp>
      <p:sp>
        <p:nvSpPr>
          <p:cNvPr id="6" name="Slide Number Placeholder 5"/>
          <p:cNvSpPr>
            <a:spLocks noGrp="1"/>
          </p:cNvSpPr>
          <p:nvPr>
            <p:ph type="sldNum" sz="quarter" idx="12"/>
          </p:nvPr>
        </p:nvSpPr>
        <p:spPr>
          <a:xfrm>
            <a:off x="15327207" y="14016342"/>
            <a:ext cx="4990253" cy="805134"/>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505430" y="605604"/>
            <a:ext cx="4812030" cy="12903154"/>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9340" y="605604"/>
            <a:ext cx="14079643" cy="12903154"/>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69340" y="14016342"/>
            <a:ext cx="4990253" cy="805134"/>
          </a:xfrm>
          <a:prstGeom prst="rect">
            <a:avLst/>
          </a:prstGeom>
        </p:spPr>
        <p:txBody>
          <a:bodyPr/>
          <a:lstStyle/>
          <a:p>
            <a:fld id="{1D8BD707-D9CF-40AE-B4C6-C98DA3205C09}" type="datetimeFigureOut">
              <a:rPr lang="en-US" smtClean="0"/>
              <a:pPr/>
              <a:t>6/19/2015</a:t>
            </a:fld>
            <a:endParaRPr lang="en-US"/>
          </a:p>
        </p:txBody>
      </p:sp>
      <p:sp>
        <p:nvSpPr>
          <p:cNvPr id="5" name="Footer Placeholder 4"/>
          <p:cNvSpPr>
            <a:spLocks noGrp="1"/>
          </p:cNvSpPr>
          <p:nvPr>
            <p:ph type="ftr" sz="quarter" idx="11"/>
          </p:nvPr>
        </p:nvSpPr>
        <p:spPr>
          <a:xfrm>
            <a:off x="7307157" y="14016342"/>
            <a:ext cx="6772487" cy="805134"/>
          </a:xfrm>
          <a:prstGeom prst="rect">
            <a:avLst/>
          </a:prstGeom>
        </p:spPr>
        <p:txBody>
          <a:bodyPr/>
          <a:lstStyle/>
          <a:p>
            <a:endParaRPr lang="en-US"/>
          </a:p>
        </p:txBody>
      </p:sp>
      <p:sp>
        <p:nvSpPr>
          <p:cNvPr id="6" name="Slide Number Placeholder 5"/>
          <p:cNvSpPr>
            <a:spLocks noGrp="1"/>
          </p:cNvSpPr>
          <p:nvPr>
            <p:ph type="sldNum" sz="quarter" idx="12"/>
          </p:nvPr>
        </p:nvSpPr>
        <p:spPr>
          <a:xfrm>
            <a:off x="15327207" y="14016342"/>
            <a:ext cx="4990253" cy="805134"/>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3375" y="4697413"/>
            <a:ext cx="18180050" cy="3241675"/>
          </a:xfrm>
          <a:prstGeom prst="rect">
            <a:avLst/>
          </a:prstGeom>
        </p:spPr>
        <p:txBody>
          <a:bodyPr/>
          <a:lstStyle/>
          <a:p>
            <a:r>
              <a:rPr lang="en-US" smtClean="0"/>
              <a:t>Click to edit Master title style</a:t>
            </a:r>
            <a:endParaRPr lang="is-IS"/>
          </a:p>
        </p:txBody>
      </p:sp>
      <p:sp>
        <p:nvSpPr>
          <p:cNvPr id="3" name="Subtitle 2"/>
          <p:cNvSpPr>
            <a:spLocks noGrp="1"/>
          </p:cNvSpPr>
          <p:nvPr>
            <p:ph type="subTitle" idx="1"/>
          </p:nvPr>
        </p:nvSpPr>
        <p:spPr>
          <a:xfrm>
            <a:off x="3208338" y="8569325"/>
            <a:ext cx="14970125" cy="3863975"/>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is-IS"/>
          </a:p>
        </p:txBody>
      </p:sp>
      <p:sp>
        <p:nvSpPr>
          <p:cNvPr id="4" name="Date Placeholder 3"/>
          <p:cNvSpPr>
            <a:spLocks noGrp="1"/>
          </p:cNvSpPr>
          <p:nvPr>
            <p:ph type="dt" sz="half" idx="10"/>
          </p:nvPr>
        </p:nvSpPr>
        <p:spPr/>
        <p:txBody>
          <a:bodyPr/>
          <a:lstStyle/>
          <a:p>
            <a:fld id="{C46F6D75-7ACD-4297-B723-F862FC0718A4}" type="datetimeFigureOut">
              <a:rPr lang="is-IS" smtClean="0"/>
              <a:t>19.6.2015</a:t>
            </a:fld>
            <a:endParaRPr lang="is-IS"/>
          </a:p>
        </p:txBody>
      </p:sp>
      <p:sp>
        <p:nvSpPr>
          <p:cNvPr id="5" name="Footer Placeholder 4"/>
          <p:cNvSpPr>
            <a:spLocks noGrp="1"/>
          </p:cNvSpPr>
          <p:nvPr>
            <p:ph type="ftr" sz="quarter" idx="11"/>
          </p:nvPr>
        </p:nvSpPr>
        <p:spPr/>
        <p:txBody>
          <a:bodyPr/>
          <a:lstStyle/>
          <a:p>
            <a:endParaRPr lang="is-IS"/>
          </a:p>
        </p:txBody>
      </p:sp>
      <p:sp>
        <p:nvSpPr>
          <p:cNvPr id="6" name="Slide Number Placeholder 5"/>
          <p:cNvSpPr>
            <a:spLocks noGrp="1"/>
          </p:cNvSpPr>
          <p:nvPr>
            <p:ph type="sldNum" sz="quarter" idx="12"/>
          </p:nvPr>
        </p:nvSpPr>
        <p:spPr/>
        <p:txBody>
          <a:bodyPr/>
          <a:lstStyle/>
          <a:p>
            <a:fld id="{2A92D981-E930-40C7-BC52-F905F1AB0761}" type="slidenum">
              <a:rPr lang="is-IS" smtClean="0"/>
              <a:t>‹#›</a:t>
            </a:fld>
            <a:endParaRPr lang="is-IS"/>
          </a:p>
        </p:txBody>
      </p:sp>
    </p:spTree>
    <p:extLst>
      <p:ext uri="{BB962C8B-B14F-4D97-AF65-F5344CB8AC3E}">
        <p14:creationId xmlns:p14="http://schemas.microsoft.com/office/powerpoint/2010/main" val="30889145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9975" y="604838"/>
            <a:ext cx="19246850" cy="2520950"/>
          </a:xfrm>
          <a:prstGeom prst="rect">
            <a:avLst/>
          </a:prstGeom>
        </p:spPr>
        <p:txBody>
          <a:bodyPr/>
          <a:lstStyle/>
          <a:p>
            <a:r>
              <a:rPr lang="en-US" smtClean="0"/>
              <a:t>Click to edit Master title style</a:t>
            </a:r>
            <a:endParaRPr lang="is-IS"/>
          </a:p>
        </p:txBody>
      </p:sp>
      <p:sp>
        <p:nvSpPr>
          <p:cNvPr id="3" name="Content Placeholder 2"/>
          <p:cNvSpPr>
            <a:spLocks noGrp="1"/>
          </p:cNvSpPr>
          <p:nvPr>
            <p:ph idx="1"/>
          </p:nvPr>
        </p:nvSpPr>
        <p:spPr>
          <a:xfrm>
            <a:off x="1069975" y="3529013"/>
            <a:ext cx="19246850" cy="99790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4" name="Date Placeholder 3"/>
          <p:cNvSpPr>
            <a:spLocks noGrp="1"/>
          </p:cNvSpPr>
          <p:nvPr>
            <p:ph type="dt" sz="half" idx="10"/>
          </p:nvPr>
        </p:nvSpPr>
        <p:spPr/>
        <p:txBody>
          <a:bodyPr/>
          <a:lstStyle/>
          <a:p>
            <a:fld id="{C46F6D75-7ACD-4297-B723-F862FC0718A4}" type="datetimeFigureOut">
              <a:rPr lang="is-IS" smtClean="0"/>
              <a:t>19.6.2015</a:t>
            </a:fld>
            <a:endParaRPr lang="is-IS"/>
          </a:p>
        </p:txBody>
      </p:sp>
      <p:sp>
        <p:nvSpPr>
          <p:cNvPr id="5" name="Footer Placeholder 4"/>
          <p:cNvSpPr>
            <a:spLocks noGrp="1"/>
          </p:cNvSpPr>
          <p:nvPr>
            <p:ph type="ftr" sz="quarter" idx="11"/>
          </p:nvPr>
        </p:nvSpPr>
        <p:spPr/>
        <p:txBody>
          <a:bodyPr/>
          <a:lstStyle/>
          <a:p>
            <a:endParaRPr lang="is-IS"/>
          </a:p>
        </p:txBody>
      </p:sp>
      <p:sp>
        <p:nvSpPr>
          <p:cNvPr id="6" name="Slide Number Placeholder 5"/>
          <p:cNvSpPr>
            <a:spLocks noGrp="1"/>
          </p:cNvSpPr>
          <p:nvPr>
            <p:ph type="sldNum" sz="quarter" idx="12"/>
          </p:nvPr>
        </p:nvSpPr>
        <p:spPr/>
        <p:txBody>
          <a:bodyPr/>
          <a:lstStyle/>
          <a:p>
            <a:fld id="{2A92D981-E930-40C7-BC52-F905F1AB0761}" type="slidenum">
              <a:rPr lang="is-IS" smtClean="0"/>
              <a:t>‹#›</a:t>
            </a:fld>
            <a:endParaRPr lang="is-IS"/>
          </a:p>
        </p:txBody>
      </p:sp>
    </p:spTree>
    <p:extLst>
      <p:ext uri="{BB962C8B-B14F-4D97-AF65-F5344CB8AC3E}">
        <p14:creationId xmlns:p14="http://schemas.microsoft.com/office/powerpoint/2010/main" val="17512451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89100" y="9717088"/>
            <a:ext cx="18178463" cy="3003550"/>
          </a:xfrm>
          <a:prstGeom prst="rect">
            <a:avLst/>
          </a:prstGeom>
        </p:spPr>
        <p:txBody>
          <a:bodyPr anchor="t"/>
          <a:lstStyle>
            <a:lvl1pPr algn="l">
              <a:defRPr sz="4000" b="1" cap="all"/>
            </a:lvl1pPr>
          </a:lstStyle>
          <a:p>
            <a:r>
              <a:rPr lang="en-US" smtClean="0"/>
              <a:t>Click to edit Master title style</a:t>
            </a:r>
            <a:endParaRPr lang="is-IS"/>
          </a:p>
        </p:txBody>
      </p:sp>
      <p:sp>
        <p:nvSpPr>
          <p:cNvPr id="3" name="Text Placeholder 2"/>
          <p:cNvSpPr>
            <a:spLocks noGrp="1"/>
          </p:cNvSpPr>
          <p:nvPr>
            <p:ph type="body" idx="1"/>
          </p:nvPr>
        </p:nvSpPr>
        <p:spPr>
          <a:xfrm>
            <a:off x="1689100" y="6410325"/>
            <a:ext cx="18178463" cy="3306763"/>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6F6D75-7ACD-4297-B723-F862FC0718A4}" type="datetimeFigureOut">
              <a:rPr lang="is-IS" smtClean="0"/>
              <a:t>19.6.2015</a:t>
            </a:fld>
            <a:endParaRPr lang="is-IS"/>
          </a:p>
        </p:txBody>
      </p:sp>
      <p:sp>
        <p:nvSpPr>
          <p:cNvPr id="5" name="Footer Placeholder 4"/>
          <p:cNvSpPr>
            <a:spLocks noGrp="1"/>
          </p:cNvSpPr>
          <p:nvPr>
            <p:ph type="ftr" sz="quarter" idx="11"/>
          </p:nvPr>
        </p:nvSpPr>
        <p:spPr/>
        <p:txBody>
          <a:bodyPr/>
          <a:lstStyle/>
          <a:p>
            <a:endParaRPr lang="is-IS"/>
          </a:p>
        </p:txBody>
      </p:sp>
      <p:sp>
        <p:nvSpPr>
          <p:cNvPr id="6" name="Slide Number Placeholder 5"/>
          <p:cNvSpPr>
            <a:spLocks noGrp="1"/>
          </p:cNvSpPr>
          <p:nvPr>
            <p:ph type="sldNum" sz="quarter" idx="12"/>
          </p:nvPr>
        </p:nvSpPr>
        <p:spPr/>
        <p:txBody>
          <a:bodyPr/>
          <a:lstStyle/>
          <a:p>
            <a:fld id="{2A92D981-E930-40C7-BC52-F905F1AB0761}" type="slidenum">
              <a:rPr lang="is-IS" smtClean="0"/>
              <a:t>‹#›</a:t>
            </a:fld>
            <a:endParaRPr lang="is-IS"/>
          </a:p>
        </p:txBody>
      </p:sp>
    </p:spTree>
    <p:extLst>
      <p:ext uri="{BB962C8B-B14F-4D97-AF65-F5344CB8AC3E}">
        <p14:creationId xmlns:p14="http://schemas.microsoft.com/office/powerpoint/2010/main" val="42392828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69975" y="604838"/>
            <a:ext cx="19246850" cy="2520950"/>
          </a:xfrm>
          <a:prstGeom prst="rect">
            <a:avLst/>
          </a:prstGeom>
        </p:spPr>
        <p:txBody>
          <a:bodyPr/>
          <a:lstStyle/>
          <a:p>
            <a:r>
              <a:rPr lang="en-US" smtClean="0"/>
              <a:t>Click to edit Master title style</a:t>
            </a:r>
            <a:endParaRPr lang="is-IS"/>
          </a:p>
        </p:txBody>
      </p:sp>
      <p:sp>
        <p:nvSpPr>
          <p:cNvPr id="3" name="Content Placeholder 2"/>
          <p:cNvSpPr>
            <a:spLocks noGrp="1"/>
          </p:cNvSpPr>
          <p:nvPr>
            <p:ph sz="half" idx="1"/>
          </p:nvPr>
        </p:nvSpPr>
        <p:spPr>
          <a:xfrm>
            <a:off x="1069975" y="3529013"/>
            <a:ext cx="9547225" cy="99790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4" name="Content Placeholder 3"/>
          <p:cNvSpPr>
            <a:spLocks noGrp="1"/>
          </p:cNvSpPr>
          <p:nvPr>
            <p:ph sz="half" idx="2"/>
          </p:nvPr>
        </p:nvSpPr>
        <p:spPr>
          <a:xfrm>
            <a:off x="10769600" y="3529013"/>
            <a:ext cx="9547225" cy="99790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5" name="Date Placeholder 4"/>
          <p:cNvSpPr>
            <a:spLocks noGrp="1"/>
          </p:cNvSpPr>
          <p:nvPr>
            <p:ph type="dt" sz="half" idx="10"/>
          </p:nvPr>
        </p:nvSpPr>
        <p:spPr/>
        <p:txBody>
          <a:bodyPr/>
          <a:lstStyle/>
          <a:p>
            <a:fld id="{C46F6D75-7ACD-4297-B723-F862FC0718A4}" type="datetimeFigureOut">
              <a:rPr lang="is-IS" smtClean="0"/>
              <a:t>19.6.2015</a:t>
            </a:fld>
            <a:endParaRPr lang="is-IS"/>
          </a:p>
        </p:txBody>
      </p:sp>
      <p:sp>
        <p:nvSpPr>
          <p:cNvPr id="6" name="Footer Placeholder 5"/>
          <p:cNvSpPr>
            <a:spLocks noGrp="1"/>
          </p:cNvSpPr>
          <p:nvPr>
            <p:ph type="ftr" sz="quarter" idx="11"/>
          </p:nvPr>
        </p:nvSpPr>
        <p:spPr/>
        <p:txBody>
          <a:bodyPr/>
          <a:lstStyle/>
          <a:p>
            <a:endParaRPr lang="is-IS"/>
          </a:p>
        </p:txBody>
      </p:sp>
      <p:sp>
        <p:nvSpPr>
          <p:cNvPr id="7" name="Slide Number Placeholder 6"/>
          <p:cNvSpPr>
            <a:spLocks noGrp="1"/>
          </p:cNvSpPr>
          <p:nvPr>
            <p:ph type="sldNum" sz="quarter" idx="12"/>
          </p:nvPr>
        </p:nvSpPr>
        <p:spPr/>
        <p:txBody>
          <a:bodyPr/>
          <a:lstStyle/>
          <a:p>
            <a:fld id="{2A92D981-E930-40C7-BC52-F905F1AB0761}" type="slidenum">
              <a:rPr lang="is-IS" smtClean="0"/>
              <a:t>‹#›</a:t>
            </a:fld>
            <a:endParaRPr lang="is-IS"/>
          </a:p>
        </p:txBody>
      </p:sp>
    </p:spTree>
    <p:extLst>
      <p:ext uri="{BB962C8B-B14F-4D97-AF65-F5344CB8AC3E}">
        <p14:creationId xmlns:p14="http://schemas.microsoft.com/office/powerpoint/2010/main" val="9507247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69975" y="604838"/>
            <a:ext cx="19246850" cy="2520950"/>
          </a:xfrm>
          <a:prstGeom prst="rect">
            <a:avLst/>
          </a:prstGeom>
        </p:spPr>
        <p:txBody>
          <a:bodyPr/>
          <a:lstStyle>
            <a:lvl1pPr>
              <a:defRPr/>
            </a:lvl1pPr>
          </a:lstStyle>
          <a:p>
            <a:r>
              <a:rPr lang="en-US" smtClean="0"/>
              <a:t>Click to edit Master title style</a:t>
            </a:r>
            <a:endParaRPr lang="is-IS"/>
          </a:p>
        </p:txBody>
      </p:sp>
      <p:sp>
        <p:nvSpPr>
          <p:cNvPr id="3" name="Text Placeholder 2"/>
          <p:cNvSpPr>
            <a:spLocks noGrp="1"/>
          </p:cNvSpPr>
          <p:nvPr>
            <p:ph type="body" idx="1"/>
          </p:nvPr>
        </p:nvSpPr>
        <p:spPr>
          <a:xfrm>
            <a:off x="1069975" y="3384550"/>
            <a:ext cx="9448800" cy="141128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9975" y="4795838"/>
            <a:ext cx="9448800" cy="871220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5" name="Text Placeholder 4"/>
          <p:cNvSpPr>
            <a:spLocks noGrp="1"/>
          </p:cNvSpPr>
          <p:nvPr>
            <p:ph type="body" sz="quarter" idx="3"/>
          </p:nvPr>
        </p:nvSpPr>
        <p:spPr>
          <a:xfrm>
            <a:off x="10864850" y="3384550"/>
            <a:ext cx="9451975" cy="141128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0864850" y="4795838"/>
            <a:ext cx="9451975" cy="871220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7" name="Date Placeholder 6"/>
          <p:cNvSpPr>
            <a:spLocks noGrp="1"/>
          </p:cNvSpPr>
          <p:nvPr>
            <p:ph type="dt" sz="half" idx="10"/>
          </p:nvPr>
        </p:nvSpPr>
        <p:spPr/>
        <p:txBody>
          <a:bodyPr/>
          <a:lstStyle/>
          <a:p>
            <a:fld id="{C46F6D75-7ACD-4297-B723-F862FC0718A4}" type="datetimeFigureOut">
              <a:rPr lang="is-IS" smtClean="0"/>
              <a:t>19.6.2015</a:t>
            </a:fld>
            <a:endParaRPr lang="is-IS"/>
          </a:p>
        </p:txBody>
      </p:sp>
      <p:sp>
        <p:nvSpPr>
          <p:cNvPr id="8" name="Footer Placeholder 7"/>
          <p:cNvSpPr>
            <a:spLocks noGrp="1"/>
          </p:cNvSpPr>
          <p:nvPr>
            <p:ph type="ftr" sz="quarter" idx="11"/>
          </p:nvPr>
        </p:nvSpPr>
        <p:spPr/>
        <p:txBody>
          <a:bodyPr/>
          <a:lstStyle/>
          <a:p>
            <a:endParaRPr lang="is-IS"/>
          </a:p>
        </p:txBody>
      </p:sp>
      <p:sp>
        <p:nvSpPr>
          <p:cNvPr id="9" name="Slide Number Placeholder 8"/>
          <p:cNvSpPr>
            <a:spLocks noGrp="1"/>
          </p:cNvSpPr>
          <p:nvPr>
            <p:ph type="sldNum" sz="quarter" idx="12"/>
          </p:nvPr>
        </p:nvSpPr>
        <p:spPr/>
        <p:txBody>
          <a:bodyPr/>
          <a:lstStyle/>
          <a:p>
            <a:fld id="{2A92D981-E930-40C7-BC52-F905F1AB0761}" type="slidenum">
              <a:rPr lang="is-IS" smtClean="0"/>
              <a:t>‹#›</a:t>
            </a:fld>
            <a:endParaRPr lang="is-IS"/>
          </a:p>
        </p:txBody>
      </p:sp>
    </p:spTree>
    <p:extLst>
      <p:ext uri="{BB962C8B-B14F-4D97-AF65-F5344CB8AC3E}">
        <p14:creationId xmlns:p14="http://schemas.microsoft.com/office/powerpoint/2010/main" val="3492726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69975" y="604838"/>
            <a:ext cx="19246850" cy="2520950"/>
          </a:xfrm>
          <a:prstGeom prst="rect">
            <a:avLst/>
          </a:prstGeom>
        </p:spPr>
        <p:txBody>
          <a:bodyPr/>
          <a:lstStyle/>
          <a:p>
            <a:r>
              <a:rPr lang="en-US" smtClean="0"/>
              <a:t>Click to edit Master title style</a:t>
            </a:r>
            <a:endParaRPr lang="is-IS"/>
          </a:p>
        </p:txBody>
      </p:sp>
      <p:sp>
        <p:nvSpPr>
          <p:cNvPr id="3" name="Date Placeholder 2"/>
          <p:cNvSpPr>
            <a:spLocks noGrp="1"/>
          </p:cNvSpPr>
          <p:nvPr>
            <p:ph type="dt" sz="half" idx="10"/>
          </p:nvPr>
        </p:nvSpPr>
        <p:spPr/>
        <p:txBody>
          <a:bodyPr/>
          <a:lstStyle/>
          <a:p>
            <a:fld id="{C46F6D75-7ACD-4297-B723-F862FC0718A4}" type="datetimeFigureOut">
              <a:rPr lang="is-IS" smtClean="0"/>
              <a:t>19.6.2015</a:t>
            </a:fld>
            <a:endParaRPr lang="is-IS"/>
          </a:p>
        </p:txBody>
      </p:sp>
      <p:sp>
        <p:nvSpPr>
          <p:cNvPr id="4" name="Footer Placeholder 3"/>
          <p:cNvSpPr>
            <a:spLocks noGrp="1"/>
          </p:cNvSpPr>
          <p:nvPr>
            <p:ph type="ftr" sz="quarter" idx="11"/>
          </p:nvPr>
        </p:nvSpPr>
        <p:spPr/>
        <p:txBody>
          <a:bodyPr/>
          <a:lstStyle/>
          <a:p>
            <a:endParaRPr lang="is-IS"/>
          </a:p>
        </p:txBody>
      </p:sp>
      <p:sp>
        <p:nvSpPr>
          <p:cNvPr id="5" name="Slide Number Placeholder 4"/>
          <p:cNvSpPr>
            <a:spLocks noGrp="1"/>
          </p:cNvSpPr>
          <p:nvPr>
            <p:ph type="sldNum" sz="quarter" idx="12"/>
          </p:nvPr>
        </p:nvSpPr>
        <p:spPr/>
        <p:txBody>
          <a:bodyPr/>
          <a:lstStyle/>
          <a:p>
            <a:fld id="{2A92D981-E930-40C7-BC52-F905F1AB0761}" type="slidenum">
              <a:rPr lang="is-IS" smtClean="0"/>
              <a:t>‹#›</a:t>
            </a:fld>
            <a:endParaRPr lang="is-IS"/>
          </a:p>
        </p:txBody>
      </p:sp>
    </p:spTree>
    <p:extLst>
      <p:ext uri="{BB962C8B-B14F-4D97-AF65-F5344CB8AC3E}">
        <p14:creationId xmlns:p14="http://schemas.microsoft.com/office/powerpoint/2010/main" val="19289309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6F6D75-7ACD-4297-B723-F862FC0718A4}" type="datetimeFigureOut">
              <a:rPr lang="is-IS" smtClean="0"/>
              <a:t>19.6.2015</a:t>
            </a:fld>
            <a:endParaRPr lang="is-IS"/>
          </a:p>
        </p:txBody>
      </p:sp>
      <p:sp>
        <p:nvSpPr>
          <p:cNvPr id="3" name="Footer Placeholder 2"/>
          <p:cNvSpPr>
            <a:spLocks noGrp="1"/>
          </p:cNvSpPr>
          <p:nvPr>
            <p:ph type="ftr" sz="quarter" idx="11"/>
          </p:nvPr>
        </p:nvSpPr>
        <p:spPr/>
        <p:txBody>
          <a:bodyPr/>
          <a:lstStyle/>
          <a:p>
            <a:endParaRPr lang="is-IS"/>
          </a:p>
        </p:txBody>
      </p:sp>
      <p:sp>
        <p:nvSpPr>
          <p:cNvPr id="4" name="Slide Number Placeholder 3"/>
          <p:cNvSpPr>
            <a:spLocks noGrp="1"/>
          </p:cNvSpPr>
          <p:nvPr>
            <p:ph type="sldNum" sz="quarter" idx="12"/>
          </p:nvPr>
        </p:nvSpPr>
        <p:spPr/>
        <p:txBody>
          <a:bodyPr/>
          <a:lstStyle/>
          <a:p>
            <a:fld id="{2A92D981-E930-40C7-BC52-F905F1AB0761}" type="slidenum">
              <a:rPr lang="is-IS" smtClean="0"/>
              <a:t>‹#›</a:t>
            </a:fld>
            <a:endParaRPr lang="is-IS"/>
          </a:p>
        </p:txBody>
      </p:sp>
    </p:spTree>
    <p:extLst>
      <p:ext uri="{BB962C8B-B14F-4D97-AF65-F5344CB8AC3E}">
        <p14:creationId xmlns:p14="http://schemas.microsoft.com/office/powerpoint/2010/main" val="15226963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9975" y="601663"/>
            <a:ext cx="7035800" cy="2562225"/>
          </a:xfrm>
          <a:prstGeom prst="rect">
            <a:avLst/>
          </a:prstGeom>
        </p:spPr>
        <p:txBody>
          <a:bodyPr anchor="b"/>
          <a:lstStyle>
            <a:lvl1pPr algn="l">
              <a:defRPr sz="2000" b="1"/>
            </a:lvl1pPr>
          </a:lstStyle>
          <a:p>
            <a:r>
              <a:rPr lang="en-US" smtClean="0"/>
              <a:t>Click to edit Master title style</a:t>
            </a:r>
            <a:endParaRPr lang="is-IS"/>
          </a:p>
        </p:txBody>
      </p:sp>
      <p:sp>
        <p:nvSpPr>
          <p:cNvPr id="3" name="Content Placeholder 2"/>
          <p:cNvSpPr>
            <a:spLocks noGrp="1"/>
          </p:cNvSpPr>
          <p:nvPr>
            <p:ph idx="1"/>
          </p:nvPr>
        </p:nvSpPr>
        <p:spPr>
          <a:xfrm>
            <a:off x="8361363" y="601663"/>
            <a:ext cx="11955462" cy="1290637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4" name="Text Placeholder 3"/>
          <p:cNvSpPr>
            <a:spLocks noGrp="1"/>
          </p:cNvSpPr>
          <p:nvPr>
            <p:ph type="body" sz="half" idx="2"/>
          </p:nvPr>
        </p:nvSpPr>
        <p:spPr>
          <a:xfrm>
            <a:off x="1069975" y="3163888"/>
            <a:ext cx="7035800" cy="103441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6F6D75-7ACD-4297-B723-F862FC0718A4}" type="datetimeFigureOut">
              <a:rPr lang="is-IS" smtClean="0"/>
              <a:t>19.6.2015</a:t>
            </a:fld>
            <a:endParaRPr lang="is-IS"/>
          </a:p>
        </p:txBody>
      </p:sp>
      <p:sp>
        <p:nvSpPr>
          <p:cNvPr id="6" name="Footer Placeholder 5"/>
          <p:cNvSpPr>
            <a:spLocks noGrp="1"/>
          </p:cNvSpPr>
          <p:nvPr>
            <p:ph type="ftr" sz="quarter" idx="11"/>
          </p:nvPr>
        </p:nvSpPr>
        <p:spPr/>
        <p:txBody>
          <a:bodyPr/>
          <a:lstStyle/>
          <a:p>
            <a:endParaRPr lang="is-IS"/>
          </a:p>
        </p:txBody>
      </p:sp>
      <p:sp>
        <p:nvSpPr>
          <p:cNvPr id="7" name="Slide Number Placeholder 6"/>
          <p:cNvSpPr>
            <a:spLocks noGrp="1"/>
          </p:cNvSpPr>
          <p:nvPr>
            <p:ph type="sldNum" sz="quarter" idx="12"/>
          </p:nvPr>
        </p:nvSpPr>
        <p:spPr/>
        <p:txBody>
          <a:bodyPr/>
          <a:lstStyle/>
          <a:p>
            <a:fld id="{2A92D981-E930-40C7-BC52-F905F1AB0761}" type="slidenum">
              <a:rPr lang="is-IS" smtClean="0"/>
              <a:t>‹#›</a:t>
            </a:fld>
            <a:endParaRPr lang="is-IS"/>
          </a:p>
        </p:txBody>
      </p:sp>
    </p:spTree>
    <p:extLst>
      <p:ext uri="{BB962C8B-B14F-4D97-AF65-F5344CB8AC3E}">
        <p14:creationId xmlns:p14="http://schemas.microsoft.com/office/powerpoint/2010/main" val="2377680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5327207" y="14016342"/>
            <a:ext cx="4990253" cy="805134"/>
          </a:xfrm>
          <a:prstGeom prst="rect">
            <a:avLst/>
          </a:prstGeom>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92588" y="10585450"/>
            <a:ext cx="12831762" cy="1249363"/>
          </a:xfrm>
          <a:prstGeom prst="rect">
            <a:avLst/>
          </a:prstGeom>
        </p:spPr>
        <p:txBody>
          <a:bodyPr anchor="b"/>
          <a:lstStyle>
            <a:lvl1pPr algn="l">
              <a:defRPr sz="2000" b="1"/>
            </a:lvl1pPr>
          </a:lstStyle>
          <a:p>
            <a:r>
              <a:rPr lang="en-US" smtClean="0"/>
              <a:t>Click to edit Master title style</a:t>
            </a:r>
            <a:endParaRPr lang="is-IS"/>
          </a:p>
        </p:txBody>
      </p:sp>
      <p:sp>
        <p:nvSpPr>
          <p:cNvPr id="3" name="Picture Placeholder 2"/>
          <p:cNvSpPr>
            <a:spLocks noGrp="1"/>
          </p:cNvSpPr>
          <p:nvPr>
            <p:ph type="pic" idx="1"/>
          </p:nvPr>
        </p:nvSpPr>
        <p:spPr>
          <a:xfrm>
            <a:off x="4192588" y="1350963"/>
            <a:ext cx="12831762" cy="90741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s-IS"/>
          </a:p>
        </p:txBody>
      </p:sp>
      <p:sp>
        <p:nvSpPr>
          <p:cNvPr id="4" name="Text Placeholder 3"/>
          <p:cNvSpPr>
            <a:spLocks noGrp="1"/>
          </p:cNvSpPr>
          <p:nvPr>
            <p:ph type="body" sz="half" idx="2"/>
          </p:nvPr>
        </p:nvSpPr>
        <p:spPr>
          <a:xfrm>
            <a:off x="4192588" y="11834813"/>
            <a:ext cx="12831762" cy="177482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6F6D75-7ACD-4297-B723-F862FC0718A4}" type="datetimeFigureOut">
              <a:rPr lang="is-IS" smtClean="0"/>
              <a:t>19.6.2015</a:t>
            </a:fld>
            <a:endParaRPr lang="is-IS"/>
          </a:p>
        </p:txBody>
      </p:sp>
      <p:sp>
        <p:nvSpPr>
          <p:cNvPr id="6" name="Footer Placeholder 5"/>
          <p:cNvSpPr>
            <a:spLocks noGrp="1"/>
          </p:cNvSpPr>
          <p:nvPr>
            <p:ph type="ftr" sz="quarter" idx="11"/>
          </p:nvPr>
        </p:nvSpPr>
        <p:spPr/>
        <p:txBody>
          <a:bodyPr/>
          <a:lstStyle/>
          <a:p>
            <a:endParaRPr lang="is-IS"/>
          </a:p>
        </p:txBody>
      </p:sp>
      <p:sp>
        <p:nvSpPr>
          <p:cNvPr id="7" name="Slide Number Placeholder 6"/>
          <p:cNvSpPr>
            <a:spLocks noGrp="1"/>
          </p:cNvSpPr>
          <p:nvPr>
            <p:ph type="sldNum" sz="quarter" idx="12"/>
          </p:nvPr>
        </p:nvSpPr>
        <p:spPr/>
        <p:txBody>
          <a:bodyPr/>
          <a:lstStyle/>
          <a:p>
            <a:fld id="{2A92D981-E930-40C7-BC52-F905F1AB0761}" type="slidenum">
              <a:rPr lang="is-IS" smtClean="0"/>
              <a:t>‹#›</a:t>
            </a:fld>
            <a:endParaRPr lang="is-IS"/>
          </a:p>
        </p:txBody>
      </p:sp>
    </p:spTree>
    <p:extLst>
      <p:ext uri="{BB962C8B-B14F-4D97-AF65-F5344CB8AC3E}">
        <p14:creationId xmlns:p14="http://schemas.microsoft.com/office/powerpoint/2010/main" val="3728819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69975" y="604838"/>
            <a:ext cx="19246850" cy="2520950"/>
          </a:xfrm>
          <a:prstGeom prst="rect">
            <a:avLst/>
          </a:prstGeom>
        </p:spPr>
        <p:txBody>
          <a:bodyPr/>
          <a:lstStyle/>
          <a:p>
            <a:r>
              <a:rPr lang="en-US" smtClean="0"/>
              <a:t>Click to edit Master title style</a:t>
            </a:r>
            <a:endParaRPr lang="is-IS"/>
          </a:p>
        </p:txBody>
      </p:sp>
      <p:sp>
        <p:nvSpPr>
          <p:cNvPr id="3" name="Vertical Text Placeholder 2"/>
          <p:cNvSpPr>
            <a:spLocks noGrp="1"/>
          </p:cNvSpPr>
          <p:nvPr>
            <p:ph type="body" orient="vert" idx="1"/>
          </p:nvPr>
        </p:nvSpPr>
        <p:spPr>
          <a:xfrm>
            <a:off x="1069975" y="3529013"/>
            <a:ext cx="19246850" cy="99790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4" name="Date Placeholder 3"/>
          <p:cNvSpPr>
            <a:spLocks noGrp="1"/>
          </p:cNvSpPr>
          <p:nvPr>
            <p:ph type="dt" sz="half" idx="10"/>
          </p:nvPr>
        </p:nvSpPr>
        <p:spPr/>
        <p:txBody>
          <a:bodyPr/>
          <a:lstStyle/>
          <a:p>
            <a:fld id="{C46F6D75-7ACD-4297-B723-F862FC0718A4}" type="datetimeFigureOut">
              <a:rPr lang="is-IS" smtClean="0"/>
              <a:t>19.6.2015</a:t>
            </a:fld>
            <a:endParaRPr lang="is-IS"/>
          </a:p>
        </p:txBody>
      </p:sp>
      <p:sp>
        <p:nvSpPr>
          <p:cNvPr id="5" name="Footer Placeholder 4"/>
          <p:cNvSpPr>
            <a:spLocks noGrp="1"/>
          </p:cNvSpPr>
          <p:nvPr>
            <p:ph type="ftr" sz="quarter" idx="11"/>
          </p:nvPr>
        </p:nvSpPr>
        <p:spPr/>
        <p:txBody>
          <a:bodyPr/>
          <a:lstStyle/>
          <a:p>
            <a:endParaRPr lang="is-IS"/>
          </a:p>
        </p:txBody>
      </p:sp>
      <p:sp>
        <p:nvSpPr>
          <p:cNvPr id="6" name="Slide Number Placeholder 5"/>
          <p:cNvSpPr>
            <a:spLocks noGrp="1"/>
          </p:cNvSpPr>
          <p:nvPr>
            <p:ph type="sldNum" sz="quarter" idx="12"/>
          </p:nvPr>
        </p:nvSpPr>
        <p:spPr/>
        <p:txBody>
          <a:bodyPr/>
          <a:lstStyle/>
          <a:p>
            <a:fld id="{2A92D981-E930-40C7-BC52-F905F1AB0761}" type="slidenum">
              <a:rPr lang="is-IS" smtClean="0"/>
              <a:t>‹#›</a:t>
            </a:fld>
            <a:endParaRPr lang="is-IS"/>
          </a:p>
        </p:txBody>
      </p:sp>
    </p:spTree>
    <p:extLst>
      <p:ext uri="{BB962C8B-B14F-4D97-AF65-F5344CB8AC3E}">
        <p14:creationId xmlns:p14="http://schemas.microsoft.com/office/powerpoint/2010/main" val="37267519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505113" y="604838"/>
            <a:ext cx="4811712" cy="12903200"/>
          </a:xfrm>
          <a:prstGeom prst="rect">
            <a:avLst/>
          </a:prstGeom>
        </p:spPr>
        <p:txBody>
          <a:bodyPr vert="eaVert"/>
          <a:lstStyle/>
          <a:p>
            <a:r>
              <a:rPr lang="en-US" smtClean="0"/>
              <a:t>Click to edit Master title style</a:t>
            </a:r>
            <a:endParaRPr lang="is-IS"/>
          </a:p>
        </p:txBody>
      </p:sp>
      <p:sp>
        <p:nvSpPr>
          <p:cNvPr id="3" name="Vertical Text Placeholder 2"/>
          <p:cNvSpPr>
            <a:spLocks noGrp="1"/>
          </p:cNvSpPr>
          <p:nvPr>
            <p:ph type="body" orient="vert" idx="1"/>
          </p:nvPr>
        </p:nvSpPr>
        <p:spPr>
          <a:xfrm>
            <a:off x="1069975" y="604838"/>
            <a:ext cx="14282738" cy="12903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4" name="Date Placeholder 3"/>
          <p:cNvSpPr>
            <a:spLocks noGrp="1"/>
          </p:cNvSpPr>
          <p:nvPr>
            <p:ph type="dt" sz="half" idx="10"/>
          </p:nvPr>
        </p:nvSpPr>
        <p:spPr/>
        <p:txBody>
          <a:bodyPr/>
          <a:lstStyle/>
          <a:p>
            <a:fld id="{C46F6D75-7ACD-4297-B723-F862FC0718A4}" type="datetimeFigureOut">
              <a:rPr lang="is-IS" smtClean="0"/>
              <a:t>19.6.2015</a:t>
            </a:fld>
            <a:endParaRPr lang="is-IS"/>
          </a:p>
        </p:txBody>
      </p:sp>
      <p:sp>
        <p:nvSpPr>
          <p:cNvPr id="5" name="Footer Placeholder 4"/>
          <p:cNvSpPr>
            <a:spLocks noGrp="1"/>
          </p:cNvSpPr>
          <p:nvPr>
            <p:ph type="ftr" sz="quarter" idx="11"/>
          </p:nvPr>
        </p:nvSpPr>
        <p:spPr/>
        <p:txBody>
          <a:bodyPr/>
          <a:lstStyle/>
          <a:p>
            <a:endParaRPr lang="is-IS"/>
          </a:p>
        </p:txBody>
      </p:sp>
      <p:sp>
        <p:nvSpPr>
          <p:cNvPr id="6" name="Slide Number Placeholder 5"/>
          <p:cNvSpPr>
            <a:spLocks noGrp="1"/>
          </p:cNvSpPr>
          <p:nvPr>
            <p:ph type="sldNum" sz="quarter" idx="12"/>
          </p:nvPr>
        </p:nvSpPr>
        <p:spPr/>
        <p:txBody>
          <a:bodyPr/>
          <a:lstStyle/>
          <a:p>
            <a:fld id="{2A92D981-E930-40C7-BC52-F905F1AB0761}" type="slidenum">
              <a:rPr lang="is-IS" smtClean="0"/>
              <a:t>‹#›</a:t>
            </a:fld>
            <a:endParaRPr lang="is-IS"/>
          </a:p>
        </p:txBody>
      </p:sp>
    </p:spTree>
    <p:extLst>
      <p:ext uri="{BB962C8B-B14F-4D97-AF65-F5344CB8AC3E}">
        <p14:creationId xmlns:p14="http://schemas.microsoft.com/office/powerpoint/2010/main" val="21912410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3375" y="4697413"/>
            <a:ext cx="18180050" cy="3241675"/>
          </a:xfrm>
        </p:spPr>
        <p:txBody>
          <a:bodyPr/>
          <a:lstStyle/>
          <a:p>
            <a:r>
              <a:rPr lang="en-US" smtClean="0"/>
              <a:t>Click to edit Master title style</a:t>
            </a:r>
            <a:endParaRPr lang="is-IS"/>
          </a:p>
        </p:txBody>
      </p:sp>
      <p:sp>
        <p:nvSpPr>
          <p:cNvPr id="3" name="Subtitle 2"/>
          <p:cNvSpPr>
            <a:spLocks noGrp="1"/>
          </p:cNvSpPr>
          <p:nvPr>
            <p:ph type="subTitle" idx="1"/>
          </p:nvPr>
        </p:nvSpPr>
        <p:spPr>
          <a:xfrm>
            <a:off x="3208338" y="8569325"/>
            <a:ext cx="14970125" cy="38639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is-IS"/>
          </a:p>
        </p:txBody>
      </p:sp>
      <p:sp>
        <p:nvSpPr>
          <p:cNvPr id="4" name="Date Placeholder 3"/>
          <p:cNvSpPr>
            <a:spLocks noGrp="1"/>
          </p:cNvSpPr>
          <p:nvPr>
            <p:ph type="dt" sz="half" idx="10"/>
          </p:nvPr>
        </p:nvSpPr>
        <p:spPr/>
        <p:txBody>
          <a:bodyPr/>
          <a:lstStyle/>
          <a:p>
            <a:fld id="{CC768FB2-0D2C-4B3D-91F4-5B503FA851DD}" type="datetimeFigureOut">
              <a:rPr lang="is-IS" smtClean="0"/>
              <a:t>19.6.2015</a:t>
            </a:fld>
            <a:endParaRPr lang="is-IS"/>
          </a:p>
        </p:txBody>
      </p:sp>
      <p:sp>
        <p:nvSpPr>
          <p:cNvPr id="5" name="Footer Placeholder 4"/>
          <p:cNvSpPr>
            <a:spLocks noGrp="1"/>
          </p:cNvSpPr>
          <p:nvPr>
            <p:ph type="ftr" sz="quarter" idx="11"/>
          </p:nvPr>
        </p:nvSpPr>
        <p:spPr/>
        <p:txBody>
          <a:bodyPr/>
          <a:lstStyle/>
          <a:p>
            <a:endParaRPr lang="is-IS"/>
          </a:p>
        </p:txBody>
      </p:sp>
      <p:sp>
        <p:nvSpPr>
          <p:cNvPr id="6" name="Slide Number Placeholder 5"/>
          <p:cNvSpPr>
            <a:spLocks noGrp="1"/>
          </p:cNvSpPr>
          <p:nvPr>
            <p:ph type="sldNum" sz="quarter" idx="12"/>
          </p:nvPr>
        </p:nvSpPr>
        <p:spPr/>
        <p:txBody>
          <a:bodyPr/>
          <a:lstStyle/>
          <a:p>
            <a:fld id="{95DBE5B6-CC06-4FF3-B9C8-8D2DD76275DD}" type="slidenum">
              <a:rPr lang="is-IS" smtClean="0"/>
              <a:t>‹#›</a:t>
            </a:fld>
            <a:endParaRPr lang="is-IS"/>
          </a:p>
        </p:txBody>
      </p:sp>
    </p:spTree>
    <p:extLst>
      <p:ext uri="{BB962C8B-B14F-4D97-AF65-F5344CB8AC3E}">
        <p14:creationId xmlns:p14="http://schemas.microsoft.com/office/powerpoint/2010/main" val="9262799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s-I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4" name="Date Placeholder 3"/>
          <p:cNvSpPr>
            <a:spLocks noGrp="1"/>
          </p:cNvSpPr>
          <p:nvPr>
            <p:ph type="dt" sz="half" idx="10"/>
          </p:nvPr>
        </p:nvSpPr>
        <p:spPr/>
        <p:txBody>
          <a:bodyPr/>
          <a:lstStyle/>
          <a:p>
            <a:fld id="{CC768FB2-0D2C-4B3D-91F4-5B503FA851DD}" type="datetimeFigureOut">
              <a:rPr lang="is-IS" smtClean="0"/>
              <a:t>19.6.2015</a:t>
            </a:fld>
            <a:endParaRPr lang="is-IS"/>
          </a:p>
        </p:txBody>
      </p:sp>
      <p:sp>
        <p:nvSpPr>
          <p:cNvPr id="5" name="Footer Placeholder 4"/>
          <p:cNvSpPr>
            <a:spLocks noGrp="1"/>
          </p:cNvSpPr>
          <p:nvPr>
            <p:ph type="ftr" sz="quarter" idx="11"/>
          </p:nvPr>
        </p:nvSpPr>
        <p:spPr/>
        <p:txBody>
          <a:bodyPr/>
          <a:lstStyle/>
          <a:p>
            <a:endParaRPr lang="is-IS"/>
          </a:p>
        </p:txBody>
      </p:sp>
      <p:sp>
        <p:nvSpPr>
          <p:cNvPr id="6" name="Slide Number Placeholder 5"/>
          <p:cNvSpPr>
            <a:spLocks noGrp="1"/>
          </p:cNvSpPr>
          <p:nvPr>
            <p:ph type="sldNum" sz="quarter" idx="12"/>
          </p:nvPr>
        </p:nvSpPr>
        <p:spPr/>
        <p:txBody>
          <a:bodyPr/>
          <a:lstStyle/>
          <a:p>
            <a:fld id="{95DBE5B6-CC06-4FF3-B9C8-8D2DD76275DD}" type="slidenum">
              <a:rPr lang="is-IS" smtClean="0"/>
              <a:t>‹#›</a:t>
            </a:fld>
            <a:endParaRPr lang="is-IS"/>
          </a:p>
        </p:txBody>
      </p:sp>
    </p:spTree>
    <p:extLst>
      <p:ext uri="{BB962C8B-B14F-4D97-AF65-F5344CB8AC3E}">
        <p14:creationId xmlns:p14="http://schemas.microsoft.com/office/powerpoint/2010/main" val="17777796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89100" y="9717088"/>
            <a:ext cx="18178463" cy="3003550"/>
          </a:xfrm>
        </p:spPr>
        <p:txBody>
          <a:bodyPr anchor="t"/>
          <a:lstStyle>
            <a:lvl1pPr algn="l">
              <a:defRPr sz="4000" b="1" cap="all"/>
            </a:lvl1pPr>
          </a:lstStyle>
          <a:p>
            <a:r>
              <a:rPr lang="en-US" smtClean="0"/>
              <a:t>Click to edit Master title style</a:t>
            </a:r>
            <a:endParaRPr lang="is-IS"/>
          </a:p>
        </p:txBody>
      </p:sp>
      <p:sp>
        <p:nvSpPr>
          <p:cNvPr id="3" name="Text Placeholder 2"/>
          <p:cNvSpPr>
            <a:spLocks noGrp="1"/>
          </p:cNvSpPr>
          <p:nvPr>
            <p:ph type="body" idx="1"/>
          </p:nvPr>
        </p:nvSpPr>
        <p:spPr>
          <a:xfrm>
            <a:off x="1689100" y="6410325"/>
            <a:ext cx="18178463" cy="3306763"/>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C768FB2-0D2C-4B3D-91F4-5B503FA851DD}" type="datetimeFigureOut">
              <a:rPr lang="is-IS" smtClean="0"/>
              <a:t>19.6.2015</a:t>
            </a:fld>
            <a:endParaRPr lang="is-IS"/>
          </a:p>
        </p:txBody>
      </p:sp>
      <p:sp>
        <p:nvSpPr>
          <p:cNvPr id="5" name="Footer Placeholder 4"/>
          <p:cNvSpPr>
            <a:spLocks noGrp="1"/>
          </p:cNvSpPr>
          <p:nvPr>
            <p:ph type="ftr" sz="quarter" idx="11"/>
          </p:nvPr>
        </p:nvSpPr>
        <p:spPr/>
        <p:txBody>
          <a:bodyPr/>
          <a:lstStyle/>
          <a:p>
            <a:endParaRPr lang="is-IS"/>
          </a:p>
        </p:txBody>
      </p:sp>
      <p:sp>
        <p:nvSpPr>
          <p:cNvPr id="6" name="Slide Number Placeholder 5"/>
          <p:cNvSpPr>
            <a:spLocks noGrp="1"/>
          </p:cNvSpPr>
          <p:nvPr>
            <p:ph type="sldNum" sz="quarter" idx="12"/>
          </p:nvPr>
        </p:nvSpPr>
        <p:spPr/>
        <p:txBody>
          <a:bodyPr/>
          <a:lstStyle/>
          <a:p>
            <a:fld id="{95DBE5B6-CC06-4FF3-B9C8-8D2DD76275DD}" type="slidenum">
              <a:rPr lang="is-IS" smtClean="0"/>
              <a:t>‹#›</a:t>
            </a:fld>
            <a:endParaRPr lang="is-IS"/>
          </a:p>
        </p:txBody>
      </p:sp>
    </p:spTree>
    <p:extLst>
      <p:ext uri="{BB962C8B-B14F-4D97-AF65-F5344CB8AC3E}">
        <p14:creationId xmlns:p14="http://schemas.microsoft.com/office/powerpoint/2010/main" val="9666963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s-IS"/>
          </a:p>
        </p:txBody>
      </p:sp>
      <p:sp>
        <p:nvSpPr>
          <p:cNvPr id="3" name="Content Placeholder 2"/>
          <p:cNvSpPr>
            <a:spLocks noGrp="1"/>
          </p:cNvSpPr>
          <p:nvPr>
            <p:ph sz="half" idx="1"/>
          </p:nvPr>
        </p:nvSpPr>
        <p:spPr>
          <a:xfrm>
            <a:off x="1069975" y="3529013"/>
            <a:ext cx="9547225" cy="9979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4" name="Content Placeholder 3"/>
          <p:cNvSpPr>
            <a:spLocks noGrp="1"/>
          </p:cNvSpPr>
          <p:nvPr>
            <p:ph sz="half" idx="2"/>
          </p:nvPr>
        </p:nvSpPr>
        <p:spPr>
          <a:xfrm>
            <a:off x="10769600" y="3529013"/>
            <a:ext cx="9547225" cy="9979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5" name="Date Placeholder 4"/>
          <p:cNvSpPr>
            <a:spLocks noGrp="1"/>
          </p:cNvSpPr>
          <p:nvPr>
            <p:ph type="dt" sz="half" idx="10"/>
          </p:nvPr>
        </p:nvSpPr>
        <p:spPr/>
        <p:txBody>
          <a:bodyPr/>
          <a:lstStyle/>
          <a:p>
            <a:fld id="{CC768FB2-0D2C-4B3D-91F4-5B503FA851DD}" type="datetimeFigureOut">
              <a:rPr lang="is-IS" smtClean="0"/>
              <a:t>19.6.2015</a:t>
            </a:fld>
            <a:endParaRPr lang="is-IS"/>
          </a:p>
        </p:txBody>
      </p:sp>
      <p:sp>
        <p:nvSpPr>
          <p:cNvPr id="6" name="Footer Placeholder 5"/>
          <p:cNvSpPr>
            <a:spLocks noGrp="1"/>
          </p:cNvSpPr>
          <p:nvPr>
            <p:ph type="ftr" sz="quarter" idx="11"/>
          </p:nvPr>
        </p:nvSpPr>
        <p:spPr/>
        <p:txBody>
          <a:bodyPr/>
          <a:lstStyle/>
          <a:p>
            <a:endParaRPr lang="is-IS"/>
          </a:p>
        </p:txBody>
      </p:sp>
      <p:sp>
        <p:nvSpPr>
          <p:cNvPr id="7" name="Slide Number Placeholder 6"/>
          <p:cNvSpPr>
            <a:spLocks noGrp="1"/>
          </p:cNvSpPr>
          <p:nvPr>
            <p:ph type="sldNum" sz="quarter" idx="12"/>
          </p:nvPr>
        </p:nvSpPr>
        <p:spPr/>
        <p:txBody>
          <a:bodyPr/>
          <a:lstStyle/>
          <a:p>
            <a:fld id="{95DBE5B6-CC06-4FF3-B9C8-8D2DD76275DD}" type="slidenum">
              <a:rPr lang="is-IS" smtClean="0"/>
              <a:t>‹#›</a:t>
            </a:fld>
            <a:endParaRPr lang="is-IS"/>
          </a:p>
        </p:txBody>
      </p:sp>
    </p:spTree>
    <p:extLst>
      <p:ext uri="{BB962C8B-B14F-4D97-AF65-F5344CB8AC3E}">
        <p14:creationId xmlns:p14="http://schemas.microsoft.com/office/powerpoint/2010/main" val="30582535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is-IS"/>
          </a:p>
        </p:txBody>
      </p:sp>
      <p:sp>
        <p:nvSpPr>
          <p:cNvPr id="3" name="Text Placeholder 2"/>
          <p:cNvSpPr>
            <a:spLocks noGrp="1"/>
          </p:cNvSpPr>
          <p:nvPr>
            <p:ph type="body" idx="1"/>
          </p:nvPr>
        </p:nvSpPr>
        <p:spPr>
          <a:xfrm>
            <a:off x="1069975" y="3384550"/>
            <a:ext cx="9448800" cy="14112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9975" y="4795838"/>
            <a:ext cx="9448800" cy="87122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5" name="Text Placeholder 4"/>
          <p:cNvSpPr>
            <a:spLocks noGrp="1"/>
          </p:cNvSpPr>
          <p:nvPr>
            <p:ph type="body" sz="quarter" idx="3"/>
          </p:nvPr>
        </p:nvSpPr>
        <p:spPr>
          <a:xfrm>
            <a:off x="10864850" y="3384550"/>
            <a:ext cx="9451975" cy="14112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0864850" y="4795838"/>
            <a:ext cx="9451975" cy="87122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7" name="Date Placeholder 6"/>
          <p:cNvSpPr>
            <a:spLocks noGrp="1"/>
          </p:cNvSpPr>
          <p:nvPr>
            <p:ph type="dt" sz="half" idx="10"/>
          </p:nvPr>
        </p:nvSpPr>
        <p:spPr/>
        <p:txBody>
          <a:bodyPr/>
          <a:lstStyle/>
          <a:p>
            <a:fld id="{CC768FB2-0D2C-4B3D-91F4-5B503FA851DD}" type="datetimeFigureOut">
              <a:rPr lang="is-IS" smtClean="0"/>
              <a:t>19.6.2015</a:t>
            </a:fld>
            <a:endParaRPr lang="is-IS"/>
          </a:p>
        </p:txBody>
      </p:sp>
      <p:sp>
        <p:nvSpPr>
          <p:cNvPr id="8" name="Footer Placeholder 7"/>
          <p:cNvSpPr>
            <a:spLocks noGrp="1"/>
          </p:cNvSpPr>
          <p:nvPr>
            <p:ph type="ftr" sz="quarter" idx="11"/>
          </p:nvPr>
        </p:nvSpPr>
        <p:spPr/>
        <p:txBody>
          <a:bodyPr/>
          <a:lstStyle/>
          <a:p>
            <a:endParaRPr lang="is-IS"/>
          </a:p>
        </p:txBody>
      </p:sp>
      <p:sp>
        <p:nvSpPr>
          <p:cNvPr id="9" name="Slide Number Placeholder 8"/>
          <p:cNvSpPr>
            <a:spLocks noGrp="1"/>
          </p:cNvSpPr>
          <p:nvPr>
            <p:ph type="sldNum" sz="quarter" idx="12"/>
          </p:nvPr>
        </p:nvSpPr>
        <p:spPr/>
        <p:txBody>
          <a:bodyPr/>
          <a:lstStyle/>
          <a:p>
            <a:fld id="{95DBE5B6-CC06-4FF3-B9C8-8D2DD76275DD}" type="slidenum">
              <a:rPr lang="is-IS" smtClean="0"/>
              <a:t>‹#›</a:t>
            </a:fld>
            <a:endParaRPr lang="is-IS"/>
          </a:p>
        </p:txBody>
      </p:sp>
    </p:spTree>
    <p:extLst>
      <p:ext uri="{BB962C8B-B14F-4D97-AF65-F5344CB8AC3E}">
        <p14:creationId xmlns:p14="http://schemas.microsoft.com/office/powerpoint/2010/main" val="6666895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s-IS"/>
          </a:p>
        </p:txBody>
      </p:sp>
      <p:sp>
        <p:nvSpPr>
          <p:cNvPr id="3" name="Date Placeholder 2"/>
          <p:cNvSpPr>
            <a:spLocks noGrp="1"/>
          </p:cNvSpPr>
          <p:nvPr>
            <p:ph type="dt" sz="half" idx="10"/>
          </p:nvPr>
        </p:nvSpPr>
        <p:spPr/>
        <p:txBody>
          <a:bodyPr/>
          <a:lstStyle/>
          <a:p>
            <a:fld id="{CC768FB2-0D2C-4B3D-91F4-5B503FA851DD}" type="datetimeFigureOut">
              <a:rPr lang="is-IS" smtClean="0"/>
              <a:t>19.6.2015</a:t>
            </a:fld>
            <a:endParaRPr lang="is-IS"/>
          </a:p>
        </p:txBody>
      </p:sp>
      <p:sp>
        <p:nvSpPr>
          <p:cNvPr id="4" name="Footer Placeholder 3"/>
          <p:cNvSpPr>
            <a:spLocks noGrp="1"/>
          </p:cNvSpPr>
          <p:nvPr>
            <p:ph type="ftr" sz="quarter" idx="11"/>
          </p:nvPr>
        </p:nvSpPr>
        <p:spPr/>
        <p:txBody>
          <a:bodyPr/>
          <a:lstStyle/>
          <a:p>
            <a:endParaRPr lang="is-IS"/>
          </a:p>
        </p:txBody>
      </p:sp>
      <p:sp>
        <p:nvSpPr>
          <p:cNvPr id="5" name="Slide Number Placeholder 4"/>
          <p:cNvSpPr>
            <a:spLocks noGrp="1"/>
          </p:cNvSpPr>
          <p:nvPr>
            <p:ph type="sldNum" sz="quarter" idx="12"/>
          </p:nvPr>
        </p:nvSpPr>
        <p:spPr/>
        <p:txBody>
          <a:bodyPr/>
          <a:lstStyle/>
          <a:p>
            <a:fld id="{95DBE5B6-CC06-4FF3-B9C8-8D2DD76275DD}" type="slidenum">
              <a:rPr lang="is-IS" smtClean="0"/>
              <a:t>‹#›</a:t>
            </a:fld>
            <a:endParaRPr lang="is-IS"/>
          </a:p>
        </p:txBody>
      </p:sp>
    </p:spTree>
    <p:extLst>
      <p:ext uri="{BB962C8B-B14F-4D97-AF65-F5344CB8AC3E}">
        <p14:creationId xmlns:p14="http://schemas.microsoft.com/office/powerpoint/2010/main" val="22661586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768FB2-0D2C-4B3D-91F4-5B503FA851DD}" type="datetimeFigureOut">
              <a:rPr lang="is-IS" smtClean="0"/>
              <a:t>19.6.2015</a:t>
            </a:fld>
            <a:endParaRPr lang="is-IS"/>
          </a:p>
        </p:txBody>
      </p:sp>
      <p:sp>
        <p:nvSpPr>
          <p:cNvPr id="3" name="Footer Placeholder 2"/>
          <p:cNvSpPr>
            <a:spLocks noGrp="1"/>
          </p:cNvSpPr>
          <p:nvPr>
            <p:ph type="ftr" sz="quarter" idx="11"/>
          </p:nvPr>
        </p:nvSpPr>
        <p:spPr/>
        <p:txBody>
          <a:bodyPr/>
          <a:lstStyle/>
          <a:p>
            <a:endParaRPr lang="is-IS"/>
          </a:p>
        </p:txBody>
      </p:sp>
      <p:sp>
        <p:nvSpPr>
          <p:cNvPr id="4" name="Slide Number Placeholder 3"/>
          <p:cNvSpPr>
            <a:spLocks noGrp="1"/>
          </p:cNvSpPr>
          <p:nvPr>
            <p:ph type="sldNum" sz="quarter" idx="12"/>
          </p:nvPr>
        </p:nvSpPr>
        <p:spPr/>
        <p:txBody>
          <a:bodyPr/>
          <a:lstStyle/>
          <a:p>
            <a:fld id="{95DBE5B6-CC06-4FF3-B9C8-8D2DD76275DD}" type="slidenum">
              <a:rPr lang="is-IS" smtClean="0"/>
              <a:t>‹#›</a:t>
            </a:fld>
            <a:endParaRPr lang="is-IS"/>
          </a:p>
        </p:txBody>
      </p:sp>
    </p:spTree>
    <p:extLst>
      <p:ext uri="{BB962C8B-B14F-4D97-AF65-F5344CB8AC3E}">
        <p14:creationId xmlns:p14="http://schemas.microsoft.com/office/powerpoint/2010/main" val="3567116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89410" y="9717624"/>
            <a:ext cx="18178780" cy="3003501"/>
          </a:xfrm>
          <a:prstGeom prst="rect">
            <a:avLst/>
          </a:prstGeom>
        </p:spPr>
        <p:txBody>
          <a:bodyPr anchor="t"/>
          <a:lstStyle>
            <a:lvl1pPr algn="l">
              <a:defRPr sz="9100" b="1" cap="all"/>
            </a:lvl1pPr>
          </a:lstStyle>
          <a:p>
            <a:r>
              <a:rPr lang="en-US" smtClean="0"/>
              <a:t>Click to edit Master title style</a:t>
            </a:r>
            <a:endParaRPr lang="en-US"/>
          </a:p>
        </p:txBody>
      </p:sp>
      <p:sp>
        <p:nvSpPr>
          <p:cNvPr id="3" name="Text Placeholder 2"/>
          <p:cNvSpPr>
            <a:spLocks noGrp="1"/>
          </p:cNvSpPr>
          <p:nvPr>
            <p:ph type="body" idx="1"/>
          </p:nvPr>
        </p:nvSpPr>
        <p:spPr>
          <a:xfrm>
            <a:off x="1689410" y="6409573"/>
            <a:ext cx="18178780" cy="3308051"/>
          </a:xfrm>
          <a:prstGeom prst="rect">
            <a:avLst/>
          </a:prstGeom>
        </p:spPr>
        <p:txBody>
          <a:bodyPr anchor="b"/>
          <a:lstStyle>
            <a:lvl1pPr marL="0" indent="0">
              <a:buNone/>
              <a:defRPr sz="4600">
                <a:solidFill>
                  <a:schemeClr val="tx1">
                    <a:tint val="75000"/>
                  </a:schemeClr>
                </a:solidFill>
              </a:defRPr>
            </a:lvl1pPr>
            <a:lvl2pPr marL="1043102" indent="0">
              <a:buNone/>
              <a:defRPr sz="4100">
                <a:solidFill>
                  <a:schemeClr val="tx1">
                    <a:tint val="75000"/>
                  </a:schemeClr>
                </a:solidFill>
              </a:defRPr>
            </a:lvl2pPr>
            <a:lvl3pPr marL="2086204" indent="0">
              <a:buNone/>
              <a:defRPr sz="3700">
                <a:solidFill>
                  <a:schemeClr val="tx1">
                    <a:tint val="75000"/>
                  </a:schemeClr>
                </a:solidFill>
              </a:defRPr>
            </a:lvl3pPr>
            <a:lvl4pPr marL="3129305" indent="0">
              <a:buNone/>
              <a:defRPr sz="3200">
                <a:solidFill>
                  <a:schemeClr val="tx1">
                    <a:tint val="75000"/>
                  </a:schemeClr>
                </a:solidFill>
              </a:defRPr>
            </a:lvl4pPr>
            <a:lvl5pPr marL="4172407" indent="0">
              <a:buNone/>
              <a:defRPr sz="3200">
                <a:solidFill>
                  <a:schemeClr val="tx1">
                    <a:tint val="75000"/>
                  </a:schemeClr>
                </a:solidFill>
              </a:defRPr>
            </a:lvl5pPr>
            <a:lvl6pPr marL="5215509" indent="0">
              <a:buNone/>
              <a:defRPr sz="3200">
                <a:solidFill>
                  <a:schemeClr val="tx1">
                    <a:tint val="75000"/>
                  </a:schemeClr>
                </a:solidFill>
              </a:defRPr>
            </a:lvl6pPr>
            <a:lvl7pPr marL="6258611" indent="0">
              <a:buNone/>
              <a:defRPr sz="3200">
                <a:solidFill>
                  <a:schemeClr val="tx1">
                    <a:tint val="75000"/>
                  </a:schemeClr>
                </a:solidFill>
              </a:defRPr>
            </a:lvl7pPr>
            <a:lvl8pPr marL="7301713" indent="0">
              <a:buNone/>
              <a:defRPr sz="3200">
                <a:solidFill>
                  <a:schemeClr val="tx1">
                    <a:tint val="75000"/>
                  </a:schemeClr>
                </a:solidFill>
              </a:defRPr>
            </a:lvl8pPr>
            <a:lvl9pPr marL="8344814" indent="0">
              <a:buNone/>
              <a:defRPr sz="3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069340" y="14016342"/>
            <a:ext cx="4990253" cy="805134"/>
          </a:xfrm>
          <a:prstGeom prst="rect">
            <a:avLst/>
          </a:prstGeom>
        </p:spPr>
        <p:txBody>
          <a:bodyPr/>
          <a:lstStyle/>
          <a:p>
            <a:fld id="{1D8BD707-D9CF-40AE-B4C6-C98DA3205C09}" type="datetimeFigureOut">
              <a:rPr lang="en-US" smtClean="0"/>
              <a:pPr/>
              <a:t>6/19/2015</a:t>
            </a:fld>
            <a:endParaRPr lang="en-US"/>
          </a:p>
        </p:txBody>
      </p:sp>
      <p:sp>
        <p:nvSpPr>
          <p:cNvPr id="5" name="Footer Placeholder 4"/>
          <p:cNvSpPr>
            <a:spLocks noGrp="1"/>
          </p:cNvSpPr>
          <p:nvPr>
            <p:ph type="ftr" sz="quarter" idx="11"/>
          </p:nvPr>
        </p:nvSpPr>
        <p:spPr>
          <a:xfrm>
            <a:off x="7307157" y="14016342"/>
            <a:ext cx="6772487" cy="805134"/>
          </a:xfrm>
          <a:prstGeom prst="rect">
            <a:avLst/>
          </a:prstGeom>
        </p:spPr>
        <p:txBody>
          <a:bodyPr/>
          <a:lstStyle/>
          <a:p>
            <a:endParaRPr lang="en-US"/>
          </a:p>
        </p:txBody>
      </p:sp>
      <p:sp>
        <p:nvSpPr>
          <p:cNvPr id="6" name="Slide Number Placeholder 5"/>
          <p:cNvSpPr>
            <a:spLocks noGrp="1"/>
          </p:cNvSpPr>
          <p:nvPr>
            <p:ph type="sldNum" sz="quarter" idx="12"/>
          </p:nvPr>
        </p:nvSpPr>
        <p:spPr>
          <a:xfrm>
            <a:off x="15327207" y="14016342"/>
            <a:ext cx="4990253" cy="805134"/>
          </a:xfrm>
          <a:prstGeom prst="rect">
            <a:avLst/>
          </a:prstGeom>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9975" y="601663"/>
            <a:ext cx="7035800" cy="2562225"/>
          </a:xfrm>
        </p:spPr>
        <p:txBody>
          <a:bodyPr anchor="b"/>
          <a:lstStyle>
            <a:lvl1pPr algn="l">
              <a:defRPr sz="2000" b="1"/>
            </a:lvl1pPr>
          </a:lstStyle>
          <a:p>
            <a:r>
              <a:rPr lang="en-US" smtClean="0"/>
              <a:t>Click to edit Master title style</a:t>
            </a:r>
            <a:endParaRPr lang="is-IS"/>
          </a:p>
        </p:txBody>
      </p:sp>
      <p:sp>
        <p:nvSpPr>
          <p:cNvPr id="3" name="Content Placeholder 2"/>
          <p:cNvSpPr>
            <a:spLocks noGrp="1"/>
          </p:cNvSpPr>
          <p:nvPr>
            <p:ph idx="1"/>
          </p:nvPr>
        </p:nvSpPr>
        <p:spPr>
          <a:xfrm>
            <a:off x="8361363" y="601663"/>
            <a:ext cx="11955462" cy="129063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4" name="Text Placeholder 3"/>
          <p:cNvSpPr>
            <a:spLocks noGrp="1"/>
          </p:cNvSpPr>
          <p:nvPr>
            <p:ph type="body" sz="half" idx="2"/>
          </p:nvPr>
        </p:nvSpPr>
        <p:spPr>
          <a:xfrm>
            <a:off x="1069975" y="3163888"/>
            <a:ext cx="7035800" cy="10344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768FB2-0D2C-4B3D-91F4-5B503FA851DD}" type="datetimeFigureOut">
              <a:rPr lang="is-IS" smtClean="0"/>
              <a:t>19.6.2015</a:t>
            </a:fld>
            <a:endParaRPr lang="is-IS"/>
          </a:p>
        </p:txBody>
      </p:sp>
      <p:sp>
        <p:nvSpPr>
          <p:cNvPr id="6" name="Footer Placeholder 5"/>
          <p:cNvSpPr>
            <a:spLocks noGrp="1"/>
          </p:cNvSpPr>
          <p:nvPr>
            <p:ph type="ftr" sz="quarter" idx="11"/>
          </p:nvPr>
        </p:nvSpPr>
        <p:spPr/>
        <p:txBody>
          <a:bodyPr/>
          <a:lstStyle/>
          <a:p>
            <a:endParaRPr lang="is-IS"/>
          </a:p>
        </p:txBody>
      </p:sp>
      <p:sp>
        <p:nvSpPr>
          <p:cNvPr id="7" name="Slide Number Placeholder 6"/>
          <p:cNvSpPr>
            <a:spLocks noGrp="1"/>
          </p:cNvSpPr>
          <p:nvPr>
            <p:ph type="sldNum" sz="quarter" idx="12"/>
          </p:nvPr>
        </p:nvSpPr>
        <p:spPr/>
        <p:txBody>
          <a:bodyPr/>
          <a:lstStyle/>
          <a:p>
            <a:fld id="{95DBE5B6-CC06-4FF3-B9C8-8D2DD76275DD}" type="slidenum">
              <a:rPr lang="is-IS" smtClean="0"/>
              <a:t>‹#›</a:t>
            </a:fld>
            <a:endParaRPr lang="is-IS"/>
          </a:p>
        </p:txBody>
      </p:sp>
    </p:spTree>
    <p:extLst>
      <p:ext uri="{BB962C8B-B14F-4D97-AF65-F5344CB8AC3E}">
        <p14:creationId xmlns:p14="http://schemas.microsoft.com/office/powerpoint/2010/main" val="28757059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92588" y="10585450"/>
            <a:ext cx="12831762" cy="1249363"/>
          </a:xfrm>
        </p:spPr>
        <p:txBody>
          <a:bodyPr anchor="b"/>
          <a:lstStyle>
            <a:lvl1pPr algn="l">
              <a:defRPr sz="2000" b="1"/>
            </a:lvl1pPr>
          </a:lstStyle>
          <a:p>
            <a:r>
              <a:rPr lang="en-US" smtClean="0"/>
              <a:t>Click to edit Master title style</a:t>
            </a:r>
            <a:endParaRPr lang="is-IS"/>
          </a:p>
        </p:txBody>
      </p:sp>
      <p:sp>
        <p:nvSpPr>
          <p:cNvPr id="3" name="Picture Placeholder 2"/>
          <p:cNvSpPr>
            <a:spLocks noGrp="1"/>
          </p:cNvSpPr>
          <p:nvPr>
            <p:ph type="pic" idx="1"/>
          </p:nvPr>
        </p:nvSpPr>
        <p:spPr>
          <a:xfrm>
            <a:off x="4192588" y="1350963"/>
            <a:ext cx="12831762" cy="90741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s-IS"/>
          </a:p>
        </p:txBody>
      </p:sp>
      <p:sp>
        <p:nvSpPr>
          <p:cNvPr id="4" name="Text Placeholder 3"/>
          <p:cNvSpPr>
            <a:spLocks noGrp="1"/>
          </p:cNvSpPr>
          <p:nvPr>
            <p:ph type="body" sz="half" idx="2"/>
          </p:nvPr>
        </p:nvSpPr>
        <p:spPr>
          <a:xfrm>
            <a:off x="4192588" y="11834813"/>
            <a:ext cx="12831762" cy="17748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768FB2-0D2C-4B3D-91F4-5B503FA851DD}" type="datetimeFigureOut">
              <a:rPr lang="is-IS" smtClean="0"/>
              <a:t>19.6.2015</a:t>
            </a:fld>
            <a:endParaRPr lang="is-IS"/>
          </a:p>
        </p:txBody>
      </p:sp>
      <p:sp>
        <p:nvSpPr>
          <p:cNvPr id="6" name="Footer Placeholder 5"/>
          <p:cNvSpPr>
            <a:spLocks noGrp="1"/>
          </p:cNvSpPr>
          <p:nvPr>
            <p:ph type="ftr" sz="quarter" idx="11"/>
          </p:nvPr>
        </p:nvSpPr>
        <p:spPr/>
        <p:txBody>
          <a:bodyPr/>
          <a:lstStyle/>
          <a:p>
            <a:endParaRPr lang="is-IS"/>
          </a:p>
        </p:txBody>
      </p:sp>
      <p:sp>
        <p:nvSpPr>
          <p:cNvPr id="7" name="Slide Number Placeholder 6"/>
          <p:cNvSpPr>
            <a:spLocks noGrp="1"/>
          </p:cNvSpPr>
          <p:nvPr>
            <p:ph type="sldNum" sz="quarter" idx="12"/>
          </p:nvPr>
        </p:nvSpPr>
        <p:spPr/>
        <p:txBody>
          <a:bodyPr/>
          <a:lstStyle/>
          <a:p>
            <a:fld id="{95DBE5B6-CC06-4FF3-B9C8-8D2DD76275DD}" type="slidenum">
              <a:rPr lang="is-IS" smtClean="0"/>
              <a:t>‹#›</a:t>
            </a:fld>
            <a:endParaRPr lang="is-IS"/>
          </a:p>
        </p:txBody>
      </p:sp>
    </p:spTree>
    <p:extLst>
      <p:ext uri="{BB962C8B-B14F-4D97-AF65-F5344CB8AC3E}">
        <p14:creationId xmlns:p14="http://schemas.microsoft.com/office/powerpoint/2010/main" val="35860105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s-I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4" name="Date Placeholder 3"/>
          <p:cNvSpPr>
            <a:spLocks noGrp="1"/>
          </p:cNvSpPr>
          <p:nvPr>
            <p:ph type="dt" sz="half" idx="10"/>
          </p:nvPr>
        </p:nvSpPr>
        <p:spPr/>
        <p:txBody>
          <a:bodyPr/>
          <a:lstStyle/>
          <a:p>
            <a:fld id="{CC768FB2-0D2C-4B3D-91F4-5B503FA851DD}" type="datetimeFigureOut">
              <a:rPr lang="is-IS" smtClean="0"/>
              <a:t>19.6.2015</a:t>
            </a:fld>
            <a:endParaRPr lang="is-IS"/>
          </a:p>
        </p:txBody>
      </p:sp>
      <p:sp>
        <p:nvSpPr>
          <p:cNvPr id="5" name="Footer Placeholder 4"/>
          <p:cNvSpPr>
            <a:spLocks noGrp="1"/>
          </p:cNvSpPr>
          <p:nvPr>
            <p:ph type="ftr" sz="quarter" idx="11"/>
          </p:nvPr>
        </p:nvSpPr>
        <p:spPr/>
        <p:txBody>
          <a:bodyPr/>
          <a:lstStyle/>
          <a:p>
            <a:endParaRPr lang="is-IS"/>
          </a:p>
        </p:txBody>
      </p:sp>
      <p:sp>
        <p:nvSpPr>
          <p:cNvPr id="6" name="Slide Number Placeholder 5"/>
          <p:cNvSpPr>
            <a:spLocks noGrp="1"/>
          </p:cNvSpPr>
          <p:nvPr>
            <p:ph type="sldNum" sz="quarter" idx="12"/>
          </p:nvPr>
        </p:nvSpPr>
        <p:spPr/>
        <p:txBody>
          <a:bodyPr/>
          <a:lstStyle/>
          <a:p>
            <a:fld id="{95DBE5B6-CC06-4FF3-B9C8-8D2DD76275DD}" type="slidenum">
              <a:rPr lang="is-IS" smtClean="0"/>
              <a:t>‹#›</a:t>
            </a:fld>
            <a:endParaRPr lang="is-IS"/>
          </a:p>
        </p:txBody>
      </p:sp>
    </p:spTree>
    <p:extLst>
      <p:ext uri="{BB962C8B-B14F-4D97-AF65-F5344CB8AC3E}">
        <p14:creationId xmlns:p14="http://schemas.microsoft.com/office/powerpoint/2010/main" val="11771482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505113" y="604838"/>
            <a:ext cx="4811712" cy="12903200"/>
          </a:xfrm>
        </p:spPr>
        <p:txBody>
          <a:bodyPr vert="eaVert"/>
          <a:lstStyle/>
          <a:p>
            <a:r>
              <a:rPr lang="en-US" smtClean="0"/>
              <a:t>Click to edit Master title style</a:t>
            </a:r>
            <a:endParaRPr lang="is-IS"/>
          </a:p>
        </p:txBody>
      </p:sp>
      <p:sp>
        <p:nvSpPr>
          <p:cNvPr id="3" name="Vertical Text Placeholder 2"/>
          <p:cNvSpPr>
            <a:spLocks noGrp="1"/>
          </p:cNvSpPr>
          <p:nvPr>
            <p:ph type="body" orient="vert" idx="1"/>
          </p:nvPr>
        </p:nvSpPr>
        <p:spPr>
          <a:xfrm>
            <a:off x="1069975" y="604838"/>
            <a:ext cx="14282738" cy="12903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4" name="Date Placeholder 3"/>
          <p:cNvSpPr>
            <a:spLocks noGrp="1"/>
          </p:cNvSpPr>
          <p:nvPr>
            <p:ph type="dt" sz="half" idx="10"/>
          </p:nvPr>
        </p:nvSpPr>
        <p:spPr/>
        <p:txBody>
          <a:bodyPr/>
          <a:lstStyle/>
          <a:p>
            <a:fld id="{CC768FB2-0D2C-4B3D-91F4-5B503FA851DD}" type="datetimeFigureOut">
              <a:rPr lang="is-IS" smtClean="0"/>
              <a:t>19.6.2015</a:t>
            </a:fld>
            <a:endParaRPr lang="is-IS"/>
          </a:p>
        </p:txBody>
      </p:sp>
      <p:sp>
        <p:nvSpPr>
          <p:cNvPr id="5" name="Footer Placeholder 4"/>
          <p:cNvSpPr>
            <a:spLocks noGrp="1"/>
          </p:cNvSpPr>
          <p:nvPr>
            <p:ph type="ftr" sz="quarter" idx="11"/>
          </p:nvPr>
        </p:nvSpPr>
        <p:spPr/>
        <p:txBody>
          <a:bodyPr/>
          <a:lstStyle/>
          <a:p>
            <a:endParaRPr lang="is-IS"/>
          </a:p>
        </p:txBody>
      </p:sp>
      <p:sp>
        <p:nvSpPr>
          <p:cNvPr id="6" name="Slide Number Placeholder 5"/>
          <p:cNvSpPr>
            <a:spLocks noGrp="1"/>
          </p:cNvSpPr>
          <p:nvPr>
            <p:ph type="sldNum" sz="quarter" idx="12"/>
          </p:nvPr>
        </p:nvSpPr>
        <p:spPr/>
        <p:txBody>
          <a:bodyPr/>
          <a:lstStyle/>
          <a:p>
            <a:fld id="{95DBE5B6-CC06-4FF3-B9C8-8D2DD76275DD}" type="slidenum">
              <a:rPr lang="is-IS" smtClean="0"/>
              <a:t>‹#›</a:t>
            </a:fld>
            <a:endParaRPr lang="is-IS"/>
          </a:p>
        </p:txBody>
      </p:sp>
    </p:spTree>
    <p:extLst>
      <p:ext uri="{BB962C8B-B14F-4D97-AF65-F5344CB8AC3E}">
        <p14:creationId xmlns:p14="http://schemas.microsoft.com/office/powerpoint/2010/main" val="2599135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69340" y="605602"/>
            <a:ext cx="19248120" cy="2520421"/>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069340" y="3528591"/>
            <a:ext cx="9445837" cy="9980167"/>
          </a:xfrm>
          <a:prstGeom prst="rect">
            <a:avLst/>
          </a:prstGeom>
        </p:spPr>
        <p:txBody>
          <a:bodyPr/>
          <a:lstStyle>
            <a:lvl1pPr>
              <a:defRPr sz="6400"/>
            </a:lvl1pPr>
            <a:lvl2pPr>
              <a:defRPr sz="5500"/>
            </a:lvl2pPr>
            <a:lvl3pPr>
              <a:defRPr sz="4600"/>
            </a:lvl3pPr>
            <a:lvl4pPr>
              <a:defRPr sz="4100"/>
            </a:lvl4pPr>
            <a:lvl5pPr>
              <a:defRPr sz="4100"/>
            </a:lvl5pPr>
            <a:lvl6pPr>
              <a:defRPr sz="4100"/>
            </a:lvl6pPr>
            <a:lvl7pPr>
              <a:defRPr sz="4100"/>
            </a:lvl7pPr>
            <a:lvl8pPr>
              <a:defRPr sz="4100"/>
            </a:lvl8pPr>
            <a:lvl9pPr>
              <a:defRPr sz="4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871623" y="3528591"/>
            <a:ext cx="9445837" cy="9980167"/>
          </a:xfrm>
          <a:prstGeom prst="rect">
            <a:avLst/>
          </a:prstGeom>
        </p:spPr>
        <p:txBody>
          <a:bodyPr/>
          <a:lstStyle>
            <a:lvl1pPr>
              <a:defRPr sz="6400"/>
            </a:lvl1pPr>
            <a:lvl2pPr>
              <a:defRPr sz="5500"/>
            </a:lvl2pPr>
            <a:lvl3pPr>
              <a:defRPr sz="4600"/>
            </a:lvl3pPr>
            <a:lvl4pPr>
              <a:defRPr sz="4100"/>
            </a:lvl4pPr>
            <a:lvl5pPr>
              <a:defRPr sz="4100"/>
            </a:lvl5pPr>
            <a:lvl6pPr>
              <a:defRPr sz="4100"/>
            </a:lvl6pPr>
            <a:lvl7pPr>
              <a:defRPr sz="4100"/>
            </a:lvl7pPr>
            <a:lvl8pPr>
              <a:defRPr sz="4100"/>
            </a:lvl8pPr>
            <a:lvl9pPr>
              <a:defRPr sz="4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069340" y="14016342"/>
            <a:ext cx="4990253" cy="805134"/>
          </a:xfrm>
          <a:prstGeom prst="rect">
            <a:avLst/>
          </a:prstGeom>
        </p:spPr>
        <p:txBody>
          <a:bodyPr/>
          <a:lstStyle/>
          <a:p>
            <a:fld id="{1D8BD707-D9CF-40AE-B4C6-C98DA3205C09}" type="datetimeFigureOut">
              <a:rPr lang="en-US" smtClean="0"/>
              <a:pPr/>
              <a:t>6/19/2015</a:t>
            </a:fld>
            <a:endParaRPr lang="en-US"/>
          </a:p>
        </p:txBody>
      </p:sp>
      <p:sp>
        <p:nvSpPr>
          <p:cNvPr id="6" name="Footer Placeholder 5"/>
          <p:cNvSpPr>
            <a:spLocks noGrp="1"/>
          </p:cNvSpPr>
          <p:nvPr>
            <p:ph type="ftr" sz="quarter" idx="11"/>
          </p:nvPr>
        </p:nvSpPr>
        <p:spPr>
          <a:xfrm>
            <a:off x="7307157" y="14016342"/>
            <a:ext cx="6772487" cy="805134"/>
          </a:xfrm>
          <a:prstGeom prst="rect">
            <a:avLst/>
          </a:prstGeom>
        </p:spPr>
        <p:txBody>
          <a:bodyPr/>
          <a:lstStyle/>
          <a:p>
            <a:endParaRPr lang="en-US"/>
          </a:p>
        </p:txBody>
      </p:sp>
      <p:sp>
        <p:nvSpPr>
          <p:cNvPr id="7" name="Slide Number Placeholder 6"/>
          <p:cNvSpPr>
            <a:spLocks noGrp="1"/>
          </p:cNvSpPr>
          <p:nvPr>
            <p:ph type="sldNum" sz="quarter" idx="12"/>
          </p:nvPr>
        </p:nvSpPr>
        <p:spPr>
          <a:xfrm>
            <a:off x="15327207" y="14016342"/>
            <a:ext cx="4990253" cy="805134"/>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69340" y="605602"/>
            <a:ext cx="19248120" cy="2520421"/>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69340" y="3385067"/>
            <a:ext cx="9449551" cy="1410734"/>
          </a:xfrm>
          <a:prstGeom prst="rect">
            <a:avLst/>
          </a:prstGeom>
        </p:spPr>
        <p:txBody>
          <a:bodyPr anchor="b"/>
          <a:lstStyle>
            <a:lvl1pPr marL="0" indent="0">
              <a:buNone/>
              <a:defRPr sz="5500" b="1"/>
            </a:lvl1pPr>
            <a:lvl2pPr marL="1043102" indent="0">
              <a:buNone/>
              <a:defRPr sz="4600" b="1"/>
            </a:lvl2pPr>
            <a:lvl3pPr marL="2086204" indent="0">
              <a:buNone/>
              <a:defRPr sz="4100" b="1"/>
            </a:lvl3pPr>
            <a:lvl4pPr marL="3129305" indent="0">
              <a:buNone/>
              <a:defRPr sz="3700" b="1"/>
            </a:lvl4pPr>
            <a:lvl5pPr marL="4172407" indent="0">
              <a:buNone/>
              <a:defRPr sz="3700" b="1"/>
            </a:lvl5pPr>
            <a:lvl6pPr marL="5215509" indent="0">
              <a:buNone/>
              <a:defRPr sz="3700" b="1"/>
            </a:lvl6pPr>
            <a:lvl7pPr marL="6258611" indent="0">
              <a:buNone/>
              <a:defRPr sz="3700" b="1"/>
            </a:lvl7pPr>
            <a:lvl8pPr marL="7301713" indent="0">
              <a:buNone/>
              <a:defRPr sz="3700" b="1"/>
            </a:lvl8pPr>
            <a:lvl9pPr marL="8344814" indent="0">
              <a:buNone/>
              <a:defRPr sz="3700" b="1"/>
            </a:lvl9pPr>
          </a:lstStyle>
          <a:p>
            <a:pPr lvl="0"/>
            <a:r>
              <a:rPr lang="en-US" smtClean="0"/>
              <a:t>Click to edit Master text styles</a:t>
            </a:r>
          </a:p>
        </p:txBody>
      </p:sp>
      <p:sp>
        <p:nvSpPr>
          <p:cNvPr id="4" name="Content Placeholder 3"/>
          <p:cNvSpPr>
            <a:spLocks noGrp="1"/>
          </p:cNvSpPr>
          <p:nvPr>
            <p:ph sz="half" idx="2"/>
          </p:nvPr>
        </p:nvSpPr>
        <p:spPr>
          <a:xfrm>
            <a:off x="1069340" y="4795801"/>
            <a:ext cx="9449551" cy="8712956"/>
          </a:xfrm>
          <a:prstGeom prst="rect">
            <a:avLst/>
          </a:prstGeom>
        </p:spPr>
        <p:txBody>
          <a:bodyPr/>
          <a:lstStyle>
            <a:lvl1pPr>
              <a:defRPr sz="5500"/>
            </a:lvl1pPr>
            <a:lvl2pPr>
              <a:defRPr sz="4600"/>
            </a:lvl2pPr>
            <a:lvl3pPr>
              <a:defRPr sz="4100"/>
            </a:lvl3pPr>
            <a:lvl4pPr>
              <a:defRPr sz="3700"/>
            </a:lvl4pPr>
            <a:lvl5pPr>
              <a:defRPr sz="3700"/>
            </a:lvl5pPr>
            <a:lvl6pPr>
              <a:defRPr sz="3700"/>
            </a:lvl6pPr>
            <a:lvl7pPr>
              <a:defRPr sz="3700"/>
            </a:lvl7pPr>
            <a:lvl8pPr>
              <a:defRPr sz="3700"/>
            </a:lvl8pPr>
            <a:lvl9pPr>
              <a:defRPr sz="3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864198" y="3385067"/>
            <a:ext cx="9453263" cy="1410734"/>
          </a:xfrm>
          <a:prstGeom prst="rect">
            <a:avLst/>
          </a:prstGeom>
        </p:spPr>
        <p:txBody>
          <a:bodyPr anchor="b"/>
          <a:lstStyle>
            <a:lvl1pPr marL="0" indent="0">
              <a:buNone/>
              <a:defRPr sz="5500" b="1"/>
            </a:lvl1pPr>
            <a:lvl2pPr marL="1043102" indent="0">
              <a:buNone/>
              <a:defRPr sz="4600" b="1"/>
            </a:lvl2pPr>
            <a:lvl3pPr marL="2086204" indent="0">
              <a:buNone/>
              <a:defRPr sz="4100" b="1"/>
            </a:lvl3pPr>
            <a:lvl4pPr marL="3129305" indent="0">
              <a:buNone/>
              <a:defRPr sz="3700" b="1"/>
            </a:lvl4pPr>
            <a:lvl5pPr marL="4172407" indent="0">
              <a:buNone/>
              <a:defRPr sz="3700" b="1"/>
            </a:lvl5pPr>
            <a:lvl6pPr marL="5215509" indent="0">
              <a:buNone/>
              <a:defRPr sz="3700" b="1"/>
            </a:lvl6pPr>
            <a:lvl7pPr marL="6258611" indent="0">
              <a:buNone/>
              <a:defRPr sz="3700" b="1"/>
            </a:lvl7pPr>
            <a:lvl8pPr marL="7301713" indent="0">
              <a:buNone/>
              <a:defRPr sz="3700" b="1"/>
            </a:lvl8pPr>
            <a:lvl9pPr marL="8344814" indent="0">
              <a:buNone/>
              <a:defRPr sz="3700" b="1"/>
            </a:lvl9pPr>
          </a:lstStyle>
          <a:p>
            <a:pPr lvl="0"/>
            <a:r>
              <a:rPr lang="en-US" smtClean="0"/>
              <a:t>Click to edit Master text styles</a:t>
            </a:r>
          </a:p>
        </p:txBody>
      </p:sp>
      <p:sp>
        <p:nvSpPr>
          <p:cNvPr id="6" name="Content Placeholder 5"/>
          <p:cNvSpPr>
            <a:spLocks noGrp="1"/>
          </p:cNvSpPr>
          <p:nvPr>
            <p:ph sz="quarter" idx="4"/>
          </p:nvPr>
        </p:nvSpPr>
        <p:spPr>
          <a:xfrm>
            <a:off x="10864198" y="4795801"/>
            <a:ext cx="9453263" cy="8712956"/>
          </a:xfrm>
          <a:prstGeom prst="rect">
            <a:avLst/>
          </a:prstGeom>
        </p:spPr>
        <p:txBody>
          <a:bodyPr/>
          <a:lstStyle>
            <a:lvl1pPr>
              <a:defRPr sz="5500"/>
            </a:lvl1pPr>
            <a:lvl2pPr>
              <a:defRPr sz="4600"/>
            </a:lvl2pPr>
            <a:lvl3pPr>
              <a:defRPr sz="4100"/>
            </a:lvl3pPr>
            <a:lvl4pPr>
              <a:defRPr sz="3700"/>
            </a:lvl4pPr>
            <a:lvl5pPr>
              <a:defRPr sz="3700"/>
            </a:lvl5pPr>
            <a:lvl6pPr>
              <a:defRPr sz="3700"/>
            </a:lvl6pPr>
            <a:lvl7pPr>
              <a:defRPr sz="3700"/>
            </a:lvl7pPr>
            <a:lvl8pPr>
              <a:defRPr sz="3700"/>
            </a:lvl8pPr>
            <a:lvl9pPr>
              <a:defRPr sz="3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069340" y="14016342"/>
            <a:ext cx="4990253" cy="805134"/>
          </a:xfrm>
          <a:prstGeom prst="rect">
            <a:avLst/>
          </a:prstGeom>
        </p:spPr>
        <p:txBody>
          <a:bodyPr/>
          <a:lstStyle/>
          <a:p>
            <a:fld id="{1D8BD707-D9CF-40AE-B4C6-C98DA3205C09}" type="datetimeFigureOut">
              <a:rPr lang="en-US" smtClean="0"/>
              <a:pPr/>
              <a:t>6/19/2015</a:t>
            </a:fld>
            <a:endParaRPr lang="en-US"/>
          </a:p>
        </p:txBody>
      </p:sp>
      <p:sp>
        <p:nvSpPr>
          <p:cNvPr id="8" name="Footer Placeholder 7"/>
          <p:cNvSpPr>
            <a:spLocks noGrp="1"/>
          </p:cNvSpPr>
          <p:nvPr>
            <p:ph type="ftr" sz="quarter" idx="11"/>
          </p:nvPr>
        </p:nvSpPr>
        <p:spPr>
          <a:xfrm>
            <a:off x="7307157" y="14016342"/>
            <a:ext cx="6772487" cy="805134"/>
          </a:xfrm>
          <a:prstGeom prst="rect">
            <a:avLst/>
          </a:prstGeom>
        </p:spPr>
        <p:txBody>
          <a:bodyPr/>
          <a:lstStyle/>
          <a:p>
            <a:endParaRPr lang="en-US"/>
          </a:p>
        </p:txBody>
      </p:sp>
      <p:sp>
        <p:nvSpPr>
          <p:cNvPr id="9" name="Slide Number Placeholder 8"/>
          <p:cNvSpPr>
            <a:spLocks noGrp="1"/>
          </p:cNvSpPr>
          <p:nvPr>
            <p:ph type="sldNum" sz="quarter" idx="12"/>
          </p:nvPr>
        </p:nvSpPr>
        <p:spPr>
          <a:xfrm>
            <a:off x="15327207" y="14016342"/>
            <a:ext cx="4990253" cy="805134"/>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69340" y="605602"/>
            <a:ext cx="19248120" cy="2520421"/>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1069340" y="14016342"/>
            <a:ext cx="4990253" cy="805134"/>
          </a:xfrm>
          <a:prstGeom prst="rect">
            <a:avLst/>
          </a:prstGeom>
        </p:spPr>
        <p:txBody>
          <a:bodyPr/>
          <a:lstStyle/>
          <a:p>
            <a:fld id="{1D8BD707-D9CF-40AE-B4C6-C98DA3205C09}" type="datetimeFigureOut">
              <a:rPr lang="en-US" smtClean="0"/>
              <a:pPr/>
              <a:t>6/19/2015</a:t>
            </a:fld>
            <a:endParaRPr lang="en-US"/>
          </a:p>
        </p:txBody>
      </p:sp>
      <p:sp>
        <p:nvSpPr>
          <p:cNvPr id="4" name="Footer Placeholder 3"/>
          <p:cNvSpPr>
            <a:spLocks noGrp="1"/>
          </p:cNvSpPr>
          <p:nvPr>
            <p:ph type="ftr" sz="quarter" idx="11"/>
          </p:nvPr>
        </p:nvSpPr>
        <p:spPr>
          <a:xfrm>
            <a:off x="7307157" y="14016342"/>
            <a:ext cx="6772487" cy="805134"/>
          </a:xfrm>
          <a:prstGeom prst="rect">
            <a:avLst/>
          </a:prstGeom>
        </p:spPr>
        <p:txBody>
          <a:bodyPr/>
          <a:lstStyle/>
          <a:p>
            <a:endParaRPr lang="en-US"/>
          </a:p>
        </p:txBody>
      </p:sp>
      <p:sp>
        <p:nvSpPr>
          <p:cNvPr id="5" name="Slide Number Placeholder 4"/>
          <p:cNvSpPr>
            <a:spLocks noGrp="1"/>
          </p:cNvSpPr>
          <p:nvPr>
            <p:ph type="sldNum" sz="quarter" idx="12"/>
          </p:nvPr>
        </p:nvSpPr>
        <p:spPr>
          <a:xfrm>
            <a:off x="15327207" y="14016342"/>
            <a:ext cx="4990253" cy="805134"/>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69340" y="14016342"/>
            <a:ext cx="4990253" cy="805134"/>
          </a:xfrm>
          <a:prstGeom prst="rect">
            <a:avLst/>
          </a:prstGeom>
        </p:spPr>
        <p:txBody>
          <a:bodyPr/>
          <a:lstStyle/>
          <a:p>
            <a:fld id="{1D8BD707-D9CF-40AE-B4C6-C98DA3205C09}" type="datetimeFigureOut">
              <a:rPr lang="en-US" smtClean="0"/>
              <a:pPr/>
              <a:t>6/19/2015</a:t>
            </a:fld>
            <a:endParaRPr lang="en-US"/>
          </a:p>
        </p:txBody>
      </p:sp>
      <p:sp>
        <p:nvSpPr>
          <p:cNvPr id="3" name="Footer Placeholder 2"/>
          <p:cNvSpPr>
            <a:spLocks noGrp="1"/>
          </p:cNvSpPr>
          <p:nvPr>
            <p:ph type="ftr" sz="quarter" idx="11"/>
          </p:nvPr>
        </p:nvSpPr>
        <p:spPr>
          <a:xfrm>
            <a:off x="7307157" y="14016342"/>
            <a:ext cx="6772487" cy="805134"/>
          </a:xfrm>
          <a:prstGeom prst="rect">
            <a:avLst/>
          </a:prstGeom>
        </p:spPr>
        <p:txBody>
          <a:bodyPr/>
          <a:lstStyle/>
          <a:p>
            <a:endParaRPr lang="en-US"/>
          </a:p>
        </p:txBody>
      </p:sp>
      <p:sp>
        <p:nvSpPr>
          <p:cNvPr id="4" name="Slide Number Placeholder 3"/>
          <p:cNvSpPr>
            <a:spLocks noGrp="1"/>
          </p:cNvSpPr>
          <p:nvPr>
            <p:ph type="sldNum" sz="quarter" idx="12"/>
          </p:nvPr>
        </p:nvSpPr>
        <p:spPr>
          <a:xfrm>
            <a:off x="15327207" y="14016342"/>
            <a:ext cx="4990253" cy="805134"/>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9341" y="602100"/>
            <a:ext cx="7036110" cy="2562428"/>
          </a:xfrm>
          <a:prstGeom prst="rect">
            <a:avLst/>
          </a:prstGeom>
        </p:spPr>
        <p:txBody>
          <a:bodyPr anchor="b"/>
          <a:lstStyle>
            <a:lvl1pPr algn="l">
              <a:defRPr sz="4600" b="1"/>
            </a:lvl1pPr>
          </a:lstStyle>
          <a:p>
            <a:r>
              <a:rPr lang="en-US" smtClean="0"/>
              <a:t>Click to edit Master title style</a:t>
            </a:r>
            <a:endParaRPr lang="en-US"/>
          </a:p>
        </p:txBody>
      </p:sp>
      <p:sp>
        <p:nvSpPr>
          <p:cNvPr id="3" name="Content Placeholder 2"/>
          <p:cNvSpPr>
            <a:spLocks noGrp="1"/>
          </p:cNvSpPr>
          <p:nvPr>
            <p:ph idx="1"/>
          </p:nvPr>
        </p:nvSpPr>
        <p:spPr>
          <a:xfrm>
            <a:off x="8361645" y="602102"/>
            <a:ext cx="11955815" cy="12906656"/>
          </a:xfrm>
          <a:prstGeom prst="rect">
            <a:avLst/>
          </a:prstGeom>
        </p:spPr>
        <p:txBody>
          <a:bodyPr/>
          <a:lstStyle>
            <a:lvl1pPr>
              <a:defRPr sz="7300"/>
            </a:lvl1pPr>
            <a:lvl2pPr>
              <a:defRPr sz="6400"/>
            </a:lvl2pPr>
            <a:lvl3pPr>
              <a:defRPr sz="5500"/>
            </a:lvl3pPr>
            <a:lvl4pPr>
              <a:defRPr sz="4600"/>
            </a:lvl4pPr>
            <a:lvl5pPr>
              <a:defRPr sz="4600"/>
            </a:lvl5pPr>
            <a:lvl6pPr>
              <a:defRPr sz="4600"/>
            </a:lvl6pPr>
            <a:lvl7pPr>
              <a:defRPr sz="4600"/>
            </a:lvl7pPr>
            <a:lvl8pPr>
              <a:defRPr sz="4600"/>
            </a:lvl8pPr>
            <a:lvl9pPr>
              <a:defRPr sz="4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69341" y="3164530"/>
            <a:ext cx="7036110" cy="10344228"/>
          </a:xfrm>
          <a:prstGeom prst="rect">
            <a:avLst/>
          </a:prstGeom>
        </p:spPr>
        <p:txBody>
          <a:bodyPr/>
          <a:lstStyle>
            <a:lvl1pPr marL="0" indent="0">
              <a:buNone/>
              <a:defRPr sz="3200"/>
            </a:lvl1pPr>
            <a:lvl2pPr marL="1043102" indent="0">
              <a:buNone/>
              <a:defRPr sz="2700"/>
            </a:lvl2pPr>
            <a:lvl3pPr marL="2086204" indent="0">
              <a:buNone/>
              <a:defRPr sz="2300"/>
            </a:lvl3pPr>
            <a:lvl4pPr marL="3129305" indent="0">
              <a:buNone/>
              <a:defRPr sz="2100"/>
            </a:lvl4pPr>
            <a:lvl5pPr marL="4172407" indent="0">
              <a:buNone/>
              <a:defRPr sz="2100"/>
            </a:lvl5pPr>
            <a:lvl6pPr marL="5215509" indent="0">
              <a:buNone/>
              <a:defRPr sz="2100"/>
            </a:lvl6pPr>
            <a:lvl7pPr marL="6258611" indent="0">
              <a:buNone/>
              <a:defRPr sz="2100"/>
            </a:lvl7pPr>
            <a:lvl8pPr marL="7301713" indent="0">
              <a:buNone/>
              <a:defRPr sz="2100"/>
            </a:lvl8pPr>
            <a:lvl9pPr marL="8344814" indent="0">
              <a:buNone/>
              <a:defRPr sz="2100"/>
            </a:lvl9pPr>
          </a:lstStyle>
          <a:p>
            <a:pPr lvl="0"/>
            <a:r>
              <a:rPr lang="en-US" smtClean="0"/>
              <a:t>Click to edit Master text styles</a:t>
            </a:r>
          </a:p>
        </p:txBody>
      </p:sp>
      <p:sp>
        <p:nvSpPr>
          <p:cNvPr id="5" name="Date Placeholder 4"/>
          <p:cNvSpPr>
            <a:spLocks noGrp="1"/>
          </p:cNvSpPr>
          <p:nvPr>
            <p:ph type="dt" sz="half" idx="10"/>
          </p:nvPr>
        </p:nvSpPr>
        <p:spPr>
          <a:xfrm>
            <a:off x="1069340" y="14016342"/>
            <a:ext cx="4990253" cy="805134"/>
          </a:xfrm>
          <a:prstGeom prst="rect">
            <a:avLst/>
          </a:prstGeom>
        </p:spPr>
        <p:txBody>
          <a:bodyPr/>
          <a:lstStyle/>
          <a:p>
            <a:fld id="{1D8BD707-D9CF-40AE-B4C6-C98DA3205C09}" type="datetimeFigureOut">
              <a:rPr lang="en-US" smtClean="0"/>
              <a:pPr/>
              <a:t>6/19/2015</a:t>
            </a:fld>
            <a:endParaRPr lang="en-US"/>
          </a:p>
        </p:txBody>
      </p:sp>
      <p:sp>
        <p:nvSpPr>
          <p:cNvPr id="6" name="Footer Placeholder 5"/>
          <p:cNvSpPr>
            <a:spLocks noGrp="1"/>
          </p:cNvSpPr>
          <p:nvPr>
            <p:ph type="ftr" sz="quarter" idx="11"/>
          </p:nvPr>
        </p:nvSpPr>
        <p:spPr>
          <a:xfrm>
            <a:off x="7307157" y="14016342"/>
            <a:ext cx="6772487" cy="805134"/>
          </a:xfrm>
          <a:prstGeom prst="rect">
            <a:avLst/>
          </a:prstGeom>
        </p:spPr>
        <p:txBody>
          <a:bodyPr/>
          <a:lstStyle/>
          <a:p>
            <a:endParaRPr lang="en-US"/>
          </a:p>
        </p:txBody>
      </p:sp>
      <p:sp>
        <p:nvSpPr>
          <p:cNvPr id="7" name="Slide Number Placeholder 6"/>
          <p:cNvSpPr>
            <a:spLocks noGrp="1"/>
          </p:cNvSpPr>
          <p:nvPr>
            <p:ph type="sldNum" sz="quarter" idx="12"/>
          </p:nvPr>
        </p:nvSpPr>
        <p:spPr>
          <a:xfrm>
            <a:off x="15327207" y="14016342"/>
            <a:ext cx="4990253" cy="805134"/>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91962" y="10585767"/>
            <a:ext cx="12832080" cy="1249710"/>
          </a:xfrm>
          <a:prstGeom prst="rect">
            <a:avLst/>
          </a:prstGeom>
        </p:spPr>
        <p:txBody>
          <a:bodyPr anchor="b"/>
          <a:lstStyle>
            <a:lvl1pPr algn="l">
              <a:defRPr sz="4600" b="1"/>
            </a:lvl1pPr>
          </a:lstStyle>
          <a:p>
            <a:r>
              <a:rPr lang="en-US" smtClean="0"/>
              <a:t>Click to edit Master title style</a:t>
            </a:r>
            <a:endParaRPr lang="en-US"/>
          </a:p>
        </p:txBody>
      </p:sp>
      <p:sp>
        <p:nvSpPr>
          <p:cNvPr id="3" name="Picture Placeholder 2"/>
          <p:cNvSpPr>
            <a:spLocks noGrp="1"/>
          </p:cNvSpPr>
          <p:nvPr>
            <p:ph type="pic" idx="1"/>
          </p:nvPr>
        </p:nvSpPr>
        <p:spPr>
          <a:xfrm>
            <a:off x="4191962" y="1351226"/>
            <a:ext cx="12832080" cy="9073515"/>
          </a:xfrm>
          <a:prstGeom prst="rect">
            <a:avLst/>
          </a:prstGeom>
        </p:spPr>
        <p:txBody>
          <a:bodyPr/>
          <a:lstStyle>
            <a:lvl1pPr marL="0" indent="0">
              <a:buNone/>
              <a:defRPr sz="7300"/>
            </a:lvl1pPr>
            <a:lvl2pPr marL="1043102" indent="0">
              <a:buNone/>
              <a:defRPr sz="6400"/>
            </a:lvl2pPr>
            <a:lvl3pPr marL="2086204" indent="0">
              <a:buNone/>
              <a:defRPr sz="5500"/>
            </a:lvl3pPr>
            <a:lvl4pPr marL="3129305" indent="0">
              <a:buNone/>
              <a:defRPr sz="4600"/>
            </a:lvl4pPr>
            <a:lvl5pPr marL="4172407" indent="0">
              <a:buNone/>
              <a:defRPr sz="4600"/>
            </a:lvl5pPr>
            <a:lvl6pPr marL="5215509" indent="0">
              <a:buNone/>
              <a:defRPr sz="4600"/>
            </a:lvl6pPr>
            <a:lvl7pPr marL="6258611" indent="0">
              <a:buNone/>
              <a:defRPr sz="4600"/>
            </a:lvl7pPr>
            <a:lvl8pPr marL="7301713" indent="0">
              <a:buNone/>
              <a:defRPr sz="4600"/>
            </a:lvl8pPr>
            <a:lvl9pPr marL="8344814" indent="0">
              <a:buNone/>
              <a:defRPr sz="4600"/>
            </a:lvl9pPr>
          </a:lstStyle>
          <a:p>
            <a:endParaRPr lang="en-US"/>
          </a:p>
        </p:txBody>
      </p:sp>
      <p:sp>
        <p:nvSpPr>
          <p:cNvPr id="4" name="Text Placeholder 3"/>
          <p:cNvSpPr>
            <a:spLocks noGrp="1"/>
          </p:cNvSpPr>
          <p:nvPr>
            <p:ph type="body" sz="half" idx="2"/>
          </p:nvPr>
        </p:nvSpPr>
        <p:spPr>
          <a:xfrm>
            <a:off x="4191962" y="11835477"/>
            <a:ext cx="12832080" cy="1774795"/>
          </a:xfrm>
          <a:prstGeom prst="rect">
            <a:avLst/>
          </a:prstGeom>
        </p:spPr>
        <p:txBody>
          <a:bodyPr/>
          <a:lstStyle>
            <a:lvl1pPr marL="0" indent="0">
              <a:buNone/>
              <a:defRPr sz="3200"/>
            </a:lvl1pPr>
            <a:lvl2pPr marL="1043102" indent="0">
              <a:buNone/>
              <a:defRPr sz="2700"/>
            </a:lvl2pPr>
            <a:lvl3pPr marL="2086204" indent="0">
              <a:buNone/>
              <a:defRPr sz="2300"/>
            </a:lvl3pPr>
            <a:lvl4pPr marL="3129305" indent="0">
              <a:buNone/>
              <a:defRPr sz="2100"/>
            </a:lvl4pPr>
            <a:lvl5pPr marL="4172407" indent="0">
              <a:buNone/>
              <a:defRPr sz="2100"/>
            </a:lvl5pPr>
            <a:lvl6pPr marL="5215509" indent="0">
              <a:buNone/>
              <a:defRPr sz="2100"/>
            </a:lvl6pPr>
            <a:lvl7pPr marL="6258611" indent="0">
              <a:buNone/>
              <a:defRPr sz="2100"/>
            </a:lvl7pPr>
            <a:lvl8pPr marL="7301713" indent="0">
              <a:buNone/>
              <a:defRPr sz="2100"/>
            </a:lvl8pPr>
            <a:lvl9pPr marL="8344814" indent="0">
              <a:buNone/>
              <a:defRPr sz="2100"/>
            </a:lvl9pPr>
          </a:lstStyle>
          <a:p>
            <a:pPr lvl="0"/>
            <a:r>
              <a:rPr lang="en-US" smtClean="0"/>
              <a:t>Click to edit Master text styles</a:t>
            </a:r>
          </a:p>
        </p:txBody>
      </p:sp>
      <p:sp>
        <p:nvSpPr>
          <p:cNvPr id="5" name="Date Placeholder 4"/>
          <p:cNvSpPr>
            <a:spLocks noGrp="1"/>
          </p:cNvSpPr>
          <p:nvPr>
            <p:ph type="dt" sz="half" idx="10"/>
          </p:nvPr>
        </p:nvSpPr>
        <p:spPr>
          <a:xfrm>
            <a:off x="1069340" y="14016342"/>
            <a:ext cx="4990253" cy="805134"/>
          </a:xfrm>
          <a:prstGeom prst="rect">
            <a:avLst/>
          </a:prstGeom>
        </p:spPr>
        <p:txBody>
          <a:bodyPr/>
          <a:lstStyle/>
          <a:p>
            <a:fld id="{1D8BD707-D9CF-40AE-B4C6-C98DA3205C09}" type="datetimeFigureOut">
              <a:rPr lang="en-US" smtClean="0"/>
              <a:pPr/>
              <a:t>6/19/2015</a:t>
            </a:fld>
            <a:endParaRPr lang="en-US"/>
          </a:p>
        </p:txBody>
      </p:sp>
      <p:sp>
        <p:nvSpPr>
          <p:cNvPr id="6" name="Footer Placeholder 5"/>
          <p:cNvSpPr>
            <a:spLocks noGrp="1"/>
          </p:cNvSpPr>
          <p:nvPr>
            <p:ph type="ftr" sz="quarter" idx="11"/>
          </p:nvPr>
        </p:nvSpPr>
        <p:spPr>
          <a:xfrm>
            <a:off x="7307157" y="14016342"/>
            <a:ext cx="6772487" cy="805134"/>
          </a:xfrm>
          <a:prstGeom prst="rect">
            <a:avLst/>
          </a:prstGeom>
        </p:spPr>
        <p:txBody>
          <a:bodyPr/>
          <a:lstStyle/>
          <a:p>
            <a:endParaRPr lang="en-US"/>
          </a:p>
        </p:txBody>
      </p:sp>
      <p:sp>
        <p:nvSpPr>
          <p:cNvPr id="7" name="Slide Number Placeholder 6"/>
          <p:cNvSpPr>
            <a:spLocks noGrp="1"/>
          </p:cNvSpPr>
          <p:nvPr>
            <p:ph type="sldNum" sz="quarter" idx="12"/>
          </p:nvPr>
        </p:nvSpPr>
        <p:spPr>
          <a:xfrm>
            <a:off x="15327207" y="14016342"/>
            <a:ext cx="4990253" cy="805134"/>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05976" y="2987160"/>
            <a:ext cx="20369937" cy="914610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2086204" rtl="0" eaLnBrk="1" latinLnBrk="0" hangingPunct="1">
        <a:spcBef>
          <a:spcPct val="0"/>
        </a:spcBef>
        <a:buNone/>
        <a:defRPr sz="10000" kern="1200">
          <a:solidFill>
            <a:schemeClr val="tx1"/>
          </a:solidFill>
          <a:latin typeface="+mj-lt"/>
          <a:ea typeface="+mj-ea"/>
          <a:cs typeface="+mj-cs"/>
        </a:defRPr>
      </a:lvl1pPr>
    </p:titleStyle>
    <p:bodyStyle>
      <a:lvl1pPr marL="782326" indent="-782326" algn="l" defTabSz="2086204" rtl="0" eaLnBrk="1" latinLnBrk="0" hangingPunct="1">
        <a:spcBef>
          <a:spcPct val="20000"/>
        </a:spcBef>
        <a:buFont typeface="Arial" pitchFamily="34" charset="0"/>
        <a:buChar char="•"/>
        <a:defRPr sz="7300" kern="1200">
          <a:solidFill>
            <a:schemeClr val="tx1"/>
          </a:solidFill>
          <a:latin typeface="+mn-lt"/>
          <a:ea typeface="+mn-ea"/>
          <a:cs typeface="+mn-cs"/>
        </a:defRPr>
      </a:lvl1pPr>
      <a:lvl2pPr marL="1695040" indent="-651939" algn="l" defTabSz="2086204" rtl="0" eaLnBrk="1" latinLnBrk="0" hangingPunct="1">
        <a:spcBef>
          <a:spcPct val="20000"/>
        </a:spcBef>
        <a:buFont typeface="Arial" pitchFamily="34" charset="0"/>
        <a:buChar char="–"/>
        <a:defRPr sz="6400" kern="1200">
          <a:solidFill>
            <a:schemeClr val="tx1"/>
          </a:solidFill>
          <a:latin typeface="+mn-lt"/>
          <a:ea typeface="+mn-ea"/>
          <a:cs typeface="+mn-cs"/>
        </a:defRPr>
      </a:lvl2pPr>
      <a:lvl3pPr marL="2607755" indent="-521551" algn="l" defTabSz="2086204" rtl="0" eaLnBrk="1" latinLnBrk="0" hangingPunct="1">
        <a:spcBef>
          <a:spcPct val="20000"/>
        </a:spcBef>
        <a:buFont typeface="Arial" pitchFamily="34" charset="0"/>
        <a:buChar char="•"/>
        <a:defRPr sz="5500" kern="1200">
          <a:solidFill>
            <a:schemeClr val="tx1"/>
          </a:solidFill>
          <a:latin typeface="+mn-lt"/>
          <a:ea typeface="+mn-ea"/>
          <a:cs typeface="+mn-cs"/>
        </a:defRPr>
      </a:lvl3pPr>
      <a:lvl4pPr marL="3650856" indent="-521551" algn="l" defTabSz="2086204" rtl="0" eaLnBrk="1" latinLnBrk="0" hangingPunct="1">
        <a:spcBef>
          <a:spcPct val="20000"/>
        </a:spcBef>
        <a:buFont typeface="Arial" pitchFamily="34" charset="0"/>
        <a:buChar char="–"/>
        <a:defRPr sz="4600" kern="1200">
          <a:solidFill>
            <a:schemeClr val="tx1"/>
          </a:solidFill>
          <a:latin typeface="+mn-lt"/>
          <a:ea typeface="+mn-ea"/>
          <a:cs typeface="+mn-cs"/>
        </a:defRPr>
      </a:lvl4pPr>
      <a:lvl5pPr marL="4693958" indent="-521551" algn="l" defTabSz="2086204" rtl="0" eaLnBrk="1" latinLnBrk="0" hangingPunct="1">
        <a:spcBef>
          <a:spcPct val="20000"/>
        </a:spcBef>
        <a:buFont typeface="Arial" pitchFamily="34" charset="0"/>
        <a:buChar char="»"/>
        <a:defRPr sz="4600" kern="1200">
          <a:solidFill>
            <a:schemeClr val="tx1"/>
          </a:solidFill>
          <a:latin typeface="+mn-lt"/>
          <a:ea typeface="+mn-ea"/>
          <a:cs typeface="+mn-cs"/>
        </a:defRPr>
      </a:lvl5pPr>
      <a:lvl6pPr marL="5737060" indent="-521551" algn="l" defTabSz="2086204" rtl="0" eaLnBrk="1" latinLnBrk="0" hangingPunct="1">
        <a:spcBef>
          <a:spcPct val="20000"/>
        </a:spcBef>
        <a:buFont typeface="Arial" pitchFamily="34" charset="0"/>
        <a:buChar char="•"/>
        <a:defRPr sz="4600" kern="1200">
          <a:solidFill>
            <a:schemeClr val="tx1"/>
          </a:solidFill>
          <a:latin typeface="+mn-lt"/>
          <a:ea typeface="+mn-ea"/>
          <a:cs typeface="+mn-cs"/>
        </a:defRPr>
      </a:lvl6pPr>
      <a:lvl7pPr marL="6780162" indent="-521551" algn="l" defTabSz="2086204" rtl="0" eaLnBrk="1" latinLnBrk="0" hangingPunct="1">
        <a:spcBef>
          <a:spcPct val="20000"/>
        </a:spcBef>
        <a:buFont typeface="Arial" pitchFamily="34" charset="0"/>
        <a:buChar char="•"/>
        <a:defRPr sz="4600" kern="1200">
          <a:solidFill>
            <a:schemeClr val="tx1"/>
          </a:solidFill>
          <a:latin typeface="+mn-lt"/>
          <a:ea typeface="+mn-ea"/>
          <a:cs typeface="+mn-cs"/>
        </a:defRPr>
      </a:lvl7pPr>
      <a:lvl8pPr marL="7823264" indent="-521551" algn="l" defTabSz="2086204" rtl="0" eaLnBrk="1" latinLnBrk="0" hangingPunct="1">
        <a:spcBef>
          <a:spcPct val="20000"/>
        </a:spcBef>
        <a:buFont typeface="Arial" pitchFamily="34" charset="0"/>
        <a:buChar char="•"/>
        <a:defRPr sz="4600" kern="1200">
          <a:solidFill>
            <a:schemeClr val="tx1"/>
          </a:solidFill>
          <a:latin typeface="+mn-lt"/>
          <a:ea typeface="+mn-ea"/>
          <a:cs typeface="+mn-cs"/>
        </a:defRPr>
      </a:lvl8pPr>
      <a:lvl9pPr marL="8866365" indent="-521551" algn="l" defTabSz="2086204" rtl="0" eaLnBrk="1" latinLnBrk="0" hangingPunct="1">
        <a:spcBef>
          <a:spcPct val="20000"/>
        </a:spcBef>
        <a:buFont typeface="Arial" pitchFamily="34" charset="0"/>
        <a:buChar char="•"/>
        <a:defRPr sz="4600" kern="1200">
          <a:solidFill>
            <a:schemeClr val="tx1"/>
          </a:solidFill>
          <a:latin typeface="+mn-lt"/>
          <a:ea typeface="+mn-ea"/>
          <a:cs typeface="+mn-cs"/>
        </a:defRPr>
      </a:lvl9pPr>
    </p:bodyStyle>
    <p:otherStyle>
      <a:defPPr>
        <a:defRPr lang="en-US"/>
      </a:defPPr>
      <a:lvl1pPr marL="0" algn="l" defTabSz="2086204" rtl="0" eaLnBrk="1" latinLnBrk="0" hangingPunct="1">
        <a:defRPr sz="4100" kern="1200">
          <a:solidFill>
            <a:schemeClr val="tx1"/>
          </a:solidFill>
          <a:latin typeface="+mn-lt"/>
          <a:ea typeface="+mn-ea"/>
          <a:cs typeface="+mn-cs"/>
        </a:defRPr>
      </a:lvl1pPr>
      <a:lvl2pPr marL="1043102" algn="l" defTabSz="2086204" rtl="0" eaLnBrk="1" latinLnBrk="0" hangingPunct="1">
        <a:defRPr sz="4100" kern="1200">
          <a:solidFill>
            <a:schemeClr val="tx1"/>
          </a:solidFill>
          <a:latin typeface="+mn-lt"/>
          <a:ea typeface="+mn-ea"/>
          <a:cs typeface="+mn-cs"/>
        </a:defRPr>
      </a:lvl2pPr>
      <a:lvl3pPr marL="2086204" algn="l" defTabSz="2086204" rtl="0" eaLnBrk="1" latinLnBrk="0" hangingPunct="1">
        <a:defRPr sz="4100" kern="1200">
          <a:solidFill>
            <a:schemeClr val="tx1"/>
          </a:solidFill>
          <a:latin typeface="+mn-lt"/>
          <a:ea typeface="+mn-ea"/>
          <a:cs typeface="+mn-cs"/>
        </a:defRPr>
      </a:lvl3pPr>
      <a:lvl4pPr marL="3129305" algn="l" defTabSz="2086204" rtl="0" eaLnBrk="1" latinLnBrk="0" hangingPunct="1">
        <a:defRPr sz="4100" kern="1200">
          <a:solidFill>
            <a:schemeClr val="tx1"/>
          </a:solidFill>
          <a:latin typeface="+mn-lt"/>
          <a:ea typeface="+mn-ea"/>
          <a:cs typeface="+mn-cs"/>
        </a:defRPr>
      </a:lvl4pPr>
      <a:lvl5pPr marL="4172407" algn="l" defTabSz="2086204" rtl="0" eaLnBrk="1" latinLnBrk="0" hangingPunct="1">
        <a:defRPr sz="4100" kern="1200">
          <a:solidFill>
            <a:schemeClr val="tx1"/>
          </a:solidFill>
          <a:latin typeface="+mn-lt"/>
          <a:ea typeface="+mn-ea"/>
          <a:cs typeface="+mn-cs"/>
        </a:defRPr>
      </a:lvl5pPr>
      <a:lvl6pPr marL="5215509" algn="l" defTabSz="2086204" rtl="0" eaLnBrk="1" latinLnBrk="0" hangingPunct="1">
        <a:defRPr sz="4100" kern="1200">
          <a:solidFill>
            <a:schemeClr val="tx1"/>
          </a:solidFill>
          <a:latin typeface="+mn-lt"/>
          <a:ea typeface="+mn-ea"/>
          <a:cs typeface="+mn-cs"/>
        </a:defRPr>
      </a:lvl6pPr>
      <a:lvl7pPr marL="6258611" algn="l" defTabSz="2086204" rtl="0" eaLnBrk="1" latinLnBrk="0" hangingPunct="1">
        <a:defRPr sz="4100" kern="1200">
          <a:solidFill>
            <a:schemeClr val="tx1"/>
          </a:solidFill>
          <a:latin typeface="+mn-lt"/>
          <a:ea typeface="+mn-ea"/>
          <a:cs typeface="+mn-cs"/>
        </a:defRPr>
      </a:lvl7pPr>
      <a:lvl8pPr marL="7301713" algn="l" defTabSz="2086204" rtl="0" eaLnBrk="1" latinLnBrk="0" hangingPunct="1">
        <a:defRPr sz="4100" kern="1200">
          <a:solidFill>
            <a:schemeClr val="tx1"/>
          </a:solidFill>
          <a:latin typeface="+mn-lt"/>
          <a:ea typeface="+mn-ea"/>
          <a:cs typeface="+mn-cs"/>
        </a:defRPr>
      </a:lvl8pPr>
      <a:lvl9pPr marL="8344814" algn="l" defTabSz="2086204" rtl="0" eaLnBrk="1" latinLnBrk="0" hangingPunct="1">
        <a:defRPr sz="4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1069975" y="14016038"/>
            <a:ext cx="4989513" cy="804862"/>
          </a:xfrm>
          <a:prstGeom prst="rect">
            <a:avLst/>
          </a:prstGeom>
        </p:spPr>
        <p:txBody>
          <a:bodyPr vert="horz" lIns="91440" tIns="45720" rIns="91440" bIns="45720" rtlCol="0" anchor="ctr"/>
          <a:lstStyle>
            <a:lvl1pPr algn="l">
              <a:defRPr sz="1200">
                <a:solidFill>
                  <a:schemeClr val="tx1">
                    <a:tint val="75000"/>
                  </a:schemeClr>
                </a:solidFill>
              </a:defRPr>
            </a:lvl1pPr>
          </a:lstStyle>
          <a:p>
            <a:fld id="{C46F6D75-7ACD-4297-B723-F862FC0718A4}" type="datetimeFigureOut">
              <a:rPr lang="is-IS" smtClean="0"/>
              <a:t>19.6.2015</a:t>
            </a:fld>
            <a:endParaRPr lang="is-IS"/>
          </a:p>
        </p:txBody>
      </p:sp>
      <p:sp>
        <p:nvSpPr>
          <p:cNvPr id="5" name="Footer Placeholder 4"/>
          <p:cNvSpPr>
            <a:spLocks noGrp="1"/>
          </p:cNvSpPr>
          <p:nvPr>
            <p:ph type="ftr" sz="quarter" idx="3"/>
          </p:nvPr>
        </p:nvSpPr>
        <p:spPr>
          <a:xfrm>
            <a:off x="7307263" y="14016038"/>
            <a:ext cx="6772275" cy="80486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s-IS"/>
          </a:p>
        </p:txBody>
      </p:sp>
      <p:sp>
        <p:nvSpPr>
          <p:cNvPr id="6" name="Slide Number Placeholder 5"/>
          <p:cNvSpPr>
            <a:spLocks noGrp="1"/>
          </p:cNvSpPr>
          <p:nvPr>
            <p:ph type="sldNum" sz="quarter" idx="4"/>
          </p:nvPr>
        </p:nvSpPr>
        <p:spPr>
          <a:xfrm>
            <a:off x="15327313" y="14016038"/>
            <a:ext cx="4989512" cy="804862"/>
          </a:xfrm>
          <a:prstGeom prst="rect">
            <a:avLst/>
          </a:prstGeom>
        </p:spPr>
        <p:txBody>
          <a:bodyPr vert="horz" lIns="91440" tIns="45720" rIns="91440" bIns="45720" rtlCol="0" anchor="ctr"/>
          <a:lstStyle>
            <a:lvl1pPr algn="r">
              <a:defRPr sz="1200">
                <a:solidFill>
                  <a:schemeClr val="tx1">
                    <a:tint val="75000"/>
                  </a:schemeClr>
                </a:solidFill>
              </a:defRPr>
            </a:lvl1pPr>
          </a:lstStyle>
          <a:p>
            <a:fld id="{2A92D981-E930-40C7-BC52-F905F1AB0761}" type="slidenum">
              <a:rPr lang="is-IS" smtClean="0"/>
              <a:t>‹#›</a:t>
            </a:fld>
            <a:endParaRPr lang="is-IS"/>
          </a:p>
        </p:txBody>
      </p:sp>
    </p:spTree>
    <p:extLst>
      <p:ext uri="{BB962C8B-B14F-4D97-AF65-F5344CB8AC3E}">
        <p14:creationId xmlns:p14="http://schemas.microsoft.com/office/powerpoint/2010/main" val="19940531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s-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975" y="604838"/>
            <a:ext cx="19246850" cy="2520950"/>
          </a:xfrm>
          <a:prstGeom prst="rect">
            <a:avLst/>
          </a:prstGeom>
        </p:spPr>
        <p:txBody>
          <a:bodyPr vert="horz" lIns="91440" tIns="45720" rIns="91440" bIns="45720" rtlCol="0" anchor="ctr">
            <a:normAutofit/>
          </a:bodyPr>
          <a:lstStyle/>
          <a:p>
            <a:r>
              <a:rPr lang="en-US" smtClean="0"/>
              <a:t>Click to edit Master title style</a:t>
            </a:r>
            <a:endParaRPr lang="is-IS"/>
          </a:p>
        </p:txBody>
      </p:sp>
      <p:sp>
        <p:nvSpPr>
          <p:cNvPr id="3" name="Text Placeholder 2"/>
          <p:cNvSpPr>
            <a:spLocks noGrp="1"/>
          </p:cNvSpPr>
          <p:nvPr>
            <p:ph type="body" idx="1"/>
          </p:nvPr>
        </p:nvSpPr>
        <p:spPr>
          <a:xfrm>
            <a:off x="1069975" y="3529013"/>
            <a:ext cx="19246850" cy="99790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4" name="Date Placeholder 3"/>
          <p:cNvSpPr>
            <a:spLocks noGrp="1"/>
          </p:cNvSpPr>
          <p:nvPr>
            <p:ph type="dt" sz="half" idx="2"/>
          </p:nvPr>
        </p:nvSpPr>
        <p:spPr>
          <a:xfrm>
            <a:off x="1069975" y="14016038"/>
            <a:ext cx="4989513" cy="804862"/>
          </a:xfrm>
          <a:prstGeom prst="rect">
            <a:avLst/>
          </a:prstGeom>
        </p:spPr>
        <p:txBody>
          <a:bodyPr vert="horz" lIns="91440" tIns="45720" rIns="91440" bIns="45720" rtlCol="0" anchor="ctr"/>
          <a:lstStyle>
            <a:lvl1pPr algn="l">
              <a:defRPr sz="1200">
                <a:solidFill>
                  <a:schemeClr val="tx1">
                    <a:tint val="75000"/>
                  </a:schemeClr>
                </a:solidFill>
              </a:defRPr>
            </a:lvl1pPr>
          </a:lstStyle>
          <a:p>
            <a:fld id="{CC768FB2-0D2C-4B3D-91F4-5B503FA851DD}" type="datetimeFigureOut">
              <a:rPr lang="is-IS" smtClean="0"/>
              <a:t>19.6.2015</a:t>
            </a:fld>
            <a:endParaRPr lang="is-IS"/>
          </a:p>
        </p:txBody>
      </p:sp>
      <p:sp>
        <p:nvSpPr>
          <p:cNvPr id="5" name="Footer Placeholder 4"/>
          <p:cNvSpPr>
            <a:spLocks noGrp="1"/>
          </p:cNvSpPr>
          <p:nvPr>
            <p:ph type="ftr" sz="quarter" idx="3"/>
          </p:nvPr>
        </p:nvSpPr>
        <p:spPr>
          <a:xfrm>
            <a:off x="7307263" y="14016038"/>
            <a:ext cx="6772275" cy="80486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s-IS"/>
          </a:p>
        </p:txBody>
      </p:sp>
      <p:sp>
        <p:nvSpPr>
          <p:cNvPr id="6" name="Slide Number Placeholder 5"/>
          <p:cNvSpPr>
            <a:spLocks noGrp="1"/>
          </p:cNvSpPr>
          <p:nvPr>
            <p:ph type="sldNum" sz="quarter" idx="4"/>
          </p:nvPr>
        </p:nvSpPr>
        <p:spPr>
          <a:xfrm>
            <a:off x="15327313" y="14016038"/>
            <a:ext cx="4989512" cy="804862"/>
          </a:xfrm>
          <a:prstGeom prst="rect">
            <a:avLst/>
          </a:prstGeom>
        </p:spPr>
        <p:txBody>
          <a:bodyPr vert="horz" lIns="91440" tIns="45720" rIns="91440" bIns="45720" rtlCol="0" anchor="ctr"/>
          <a:lstStyle>
            <a:lvl1pPr algn="r">
              <a:defRPr sz="1200">
                <a:solidFill>
                  <a:schemeClr val="tx1">
                    <a:tint val="75000"/>
                  </a:schemeClr>
                </a:solidFill>
              </a:defRPr>
            </a:lvl1pPr>
          </a:lstStyle>
          <a:p>
            <a:fld id="{95DBE5B6-CC06-4FF3-B9C8-8D2DD76275DD}" type="slidenum">
              <a:rPr lang="is-IS" smtClean="0"/>
              <a:t>‹#›</a:t>
            </a:fld>
            <a:endParaRPr lang="is-IS"/>
          </a:p>
        </p:txBody>
      </p:sp>
    </p:spTree>
    <p:extLst>
      <p:ext uri="{BB962C8B-B14F-4D97-AF65-F5344CB8AC3E}">
        <p14:creationId xmlns:p14="http://schemas.microsoft.com/office/powerpoint/2010/main" val="9277236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s-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notesSlide" Target="../notesSlides/notesSlide1.xml"/><Relationship Id="rId16"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Rounded Rectangle 427"/>
          <p:cNvSpPr/>
          <p:nvPr/>
        </p:nvSpPr>
        <p:spPr>
          <a:xfrm>
            <a:off x="919352" y="627062"/>
            <a:ext cx="14363049" cy="1981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9815312" y="110157"/>
            <a:ext cx="1600199" cy="1600199"/>
          </a:xfrm>
          <a:prstGeom prst="rect">
            <a:avLst/>
          </a:prstGeom>
        </p:spPr>
      </p:pic>
      <p:sp>
        <p:nvSpPr>
          <p:cNvPr id="15" name="TextBox 14"/>
          <p:cNvSpPr txBox="1"/>
          <p:nvPr/>
        </p:nvSpPr>
        <p:spPr>
          <a:xfrm>
            <a:off x="8688203" y="8522343"/>
            <a:ext cx="2843397" cy="1477319"/>
          </a:xfrm>
          <a:prstGeom prst="rect">
            <a:avLst/>
          </a:prstGeom>
          <a:noFill/>
        </p:spPr>
        <p:txBody>
          <a:bodyPr wrap="square" lIns="91433" tIns="45716" rIns="91433" bIns="45716" rtlCol="0">
            <a:spAutoFit/>
          </a:bodyPr>
          <a:lstStyle/>
          <a:p>
            <a:r>
              <a:rPr lang="is-IS" sz="2000" b="1" dirty="0" smtClean="0">
                <a:solidFill>
                  <a:schemeClr val="bg1"/>
                </a:solidFill>
              </a:rPr>
              <a:t>Leiksvæði</a:t>
            </a:r>
          </a:p>
          <a:p>
            <a:endParaRPr lang="is-IS" sz="1400" dirty="0" smtClean="0"/>
          </a:p>
          <a:p>
            <a:endParaRPr lang="is-IS" sz="1400" dirty="0" smtClean="0"/>
          </a:p>
          <a:p>
            <a:endParaRPr lang="is-IS" sz="1400" dirty="0"/>
          </a:p>
          <a:p>
            <a:endParaRPr lang="is-IS" sz="1400" dirty="0"/>
          </a:p>
          <a:p>
            <a:endParaRPr lang="is-IS" sz="1400" dirty="0"/>
          </a:p>
        </p:txBody>
      </p:sp>
      <p:sp>
        <p:nvSpPr>
          <p:cNvPr id="16" name="TextBox 15"/>
          <p:cNvSpPr txBox="1"/>
          <p:nvPr/>
        </p:nvSpPr>
        <p:spPr>
          <a:xfrm>
            <a:off x="863600" y="8556303"/>
            <a:ext cx="1477389" cy="400101"/>
          </a:xfrm>
          <a:prstGeom prst="rect">
            <a:avLst/>
          </a:prstGeom>
          <a:noFill/>
        </p:spPr>
        <p:txBody>
          <a:bodyPr wrap="square" lIns="91433" tIns="45716" rIns="91433" bIns="45716" rtlCol="0">
            <a:spAutoFit/>
          </a:bodyPr>
          <a:lstStyle/>
          <a:p>
            <a:r>
              <a:rPr lang="is-IS" sz="2000" b="1" dirty="0" smtClean="0">
                <a:solidFill>
                  <a:schemeClr val="bg1"/>
                </a:solidFill>
              </a:rPr>
              <a:t>Bílastæði</a:t>
            </a:r>
          </a:p>
        </p:txBody>
      </p:sp>
      <p:sp>
        <p:nvSpPr>
          <p:cNvPr id="17" name="TextBox 16"/>
          <p:cNvSpPr txBox="1"/>
          <p:nvPr/>
        </p:nvSpPr>
        <p:spPr>
          <a:xfrm>
            <a:off x="5283200" y="9161462"/>
            <a:ext cx="1420505" cy="400101"/>
          </a:xfrm>
          <a:prstGeom prst="rect">
            <a:avLst/>
          </a:prstGeom>
          <a:noFill/>
        </p:spPr>
        <p:txBody>
          <a:bodyPr wrap="square" lIns="91433" tIns="45716" rIns="91433" bIns="45716" rtlCol="0">
            <a:spAutoFit/>
          </a:bodyPr>
          <a:lstStyle/>
          <a:p>
            <a:r>
              <a:rPr lang="is-IS" sz="2000" b="1" dirty="0" smtClean="0">
                <a:solidFill>
                  <a:schemeClr val="bg1"/>
                </a:solidFill>
              </a:rPr>
              <a:t>Leiksvæði</a:t>
            </a:r>
          </a:p>
        </p:txBody>
      </p:sp>
      <p:sp>
        <p:nvSpPr>
          <p:cNvPr id="18" name="TextBox 17"/>
          <p:cNvSpPr txBox="1"/>
          <p:nvPr/>
        </p:nvSpPr>
        <p:spPr>
          <a:xfrm>
            <a:off x="15113000" y="5427662"/>
            <a:ext cx="2843397" cy="1785096"/>
          </a:xfrm>
          <a:prstGeom prst="rect">
            <a:avLst/>
          </a:prstGeom>
          <a:noFill/>
        </p:spPr>
        <p:txBody>
          <a:bodyPr wrap="square" lIns="91433" tIns="45716" rIns="91433" bIns="45716" rtlCol="0">
            <a:spAutoFit/>
          </a:bodyPr>
          <a:lstStyle/>
          <a:p>
            <a:r>
              <a:rPr lang="is-IS" sz="2000" b="1" dirty="0" smtClean="0">
                <a:solidFill>
                  <a:schemeClr val="bg1"/>
                </a:solidFill>
              </a:rPr>
              <a:t>Stækkun </a:t>
            </a:r>
          </a:p>
          <a:p>
            <a:r>
              <a:rPr lang="is-IS" sz="2000" b="1" dirty="0" smtClean="0">
                <a:solidFill>
                  <a:schemeClr val="bg1"/>
                </a:solidFill>
              </a:rPr>
              <a:t>leikskólalóðar</a:t>
            </a:r>
          </a:p>
          <a:p>
            <a:endParaRPr lang="is-IS" sz="1400" dirty="0" smtClean="0"/>
          </a:p>
          <a:p>
            <a:endParaRPr lang="is-IS" sz="1400" dirty="0" smtClean="0"/>
          </a:p>
          <a:p>
            <a:endParaRPr lang="is-IS" sz="1400" dirty="0"/>
          </a:p>
          <a:p>
            <a:endParaRPr lang="is-IS" sz="1400" dirty="0"/>
          </a:p>
          <a:p>
            <a:endParaRPr lang="is-IS" sz="1400" dirty="0"/>
          </a:p>
        </p:txBody>
      </p:sp>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4555916" y="5655474"/>
            <a:ext cx="185250" cy="185249"/>
          </a:xfrm>
          <a:prstGeom prst="rect">
            <a:avLst/>
          </a:prstGeom>
        </p:spPr>
      </p:pic>
      <p:pic>
        <p:nvPicPr>
          <p:cNvPr id="27" name="Picture 26"/>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4517882" y="5738641"/>
            <a:ext cx="288980" cy="288979"/>
          </a:xfrm>
          <a:prstGeom prst="rect">
            <a:avLst/>
          </a:prstGeom>
        </p:spPr>
      </p:pic>
      <p:pic>
        <p:nvPicPr>
          <p:cNvPr id="28" name="Picture 27"/>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4678060" y="5724604"/>
            <a:ext cx="173397" cy="173397"/>
          </a:xfrm>
          <a:prstGeom prst="rect">
            <a:avLst/>
          </a:prstGeom>
        </p:spPr>
      </p:pic>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4385234" y="5584715"/>
            <a:ext cx="273072" cy="273071"/>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4685888" y="5822451"/>
            <a:ext cx="185250" cy="185249"/>
          </a:xfrm>
          <a:prstGeom prst="rect">
            <a:avLst/>
          </a:prstGeom>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4763462" y="5917760"/>
            <a:ext cx="185250" cy="185249"/>
          </a:xfrm>
          <a:prstGeom prst="rect">
            <a:avLst/>
          </a:prstGeom>
        </p:spPr>
      </p:pic>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4789661" y="5815812"/>
            <a:ext cx="185250" cy="185249"/>
          </a:xfrm>
          <a:prstGeom prst="rect">
            <a:avLst/>
          </a:prstGeom>
        </p:spPr>
      </p:pic>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4325372" y="5552812"/>
            <a:ext cx="185250" cy="185249"/>
          </a:xfrm>
          <a:prstGeom prst="rect">
            <a:avLst/>
          </a:prstGeom>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4221599" y="5552812"/>
            <a:ext cx="185250" cy="185249"/>
          </a:xfrm>
          <a:prstGeom prst="rect">
            <a:avLst/>
          </a:prstGeom>
        </p:spPr>
      </p:pic>
      <p:pic>
        <p:nvPicPr>
          <p:cNvPr id="35" name="Picture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4207566" y="5625570"/>
            <a:ext cx="273072" cy="273071"/>
          </a:xfrm>
          <a:prstGeom prst="rect">
            <a:avLst/>
          </a:prstGeom>
        </p:spPr>
      </p:pic>
      <p:pic>
        <p:nvPicPr>
          <p:cNvPr id="36" name="Picture 35"/>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5632169" y="6405017"/>
            <a:ext cx="288980" cy="288979"/>
          </a:xfrm>
          <a:prstGeom prst="rect">
            <a:avLst/>
          </a:prstGeom>
        </p:spPr>
      </p:pic>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5877749" y="6584136"/>
            <a:ext cx="185250" cy="185249"/>
          </a:xfrm>
          <a:prstGeom prst="rect">
            <a:avLst/>
          </a:prstGeom>
        </p:spPr>
      </p:pic>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5903948" y="6482188"/>
            <a:ext cx="185250" cy="185249"/>
          </a:xfrm>
          <a:prstGeom prst="rect">
            <a:avLst/>
          </a:prstGeom>
        </p:spPr>
      </p:pic>
      <p:pic>
        <p:nvPicPr>
          <p:cNvPr id="39" name="Picture 3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5631210" y="6565940"/>
            <a:ext cx="273072" cy="273071"/>
          </a:xfrm>
          <a:prstGeom prst="rect">
            <a:avLst/>
          </a:prstGeom>
        </p:spPr>
      </p:pic>
      <p:pic>
        <p:nvPicPr>
          <p:cNvPr id="40" name="Picture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5885474" y="6560656"/>
            <a:ext cx="185250" cy="185249"/>
          </a:xfrm>
          <a:prstGeom prst="rect">
            <a:avLst/>
          </a:prstGeom>
        </p:spPr>
      </p:pic>
      <p:pic>
        <p:nvPicPr>
          <p:cNvPr id="41" name="Picture 4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5737790" y="6565941"/>
            <a:ext cx="273072" cy="273071"/>
          </a:xfrm>
          <a:prstGeom prst="rect">
            <a:avLst/>
          </a:prstGeom>
        </p:spPr>
      </p:pic>
      <p:pic>
        <p:nvPicPr>
          <p:cNvPr id="42" name="Picture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5681059" y="6836045"/>
            <a:ext cx="185250" cy="185249"/>
          </a:xfrm>
          <a:prstGeom prst="rect">
            <a:avLst/>
          </a:prstGeom>
        </p:spPr>
      </p:pic>
      <p:pic>
        <p:nvPicPr>
          <p:cNvPr id="43" name="Picture 4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5640123" y="6669714"/>
            <a:ext cx="273072" cy="273071"/>
          </a:xfrm>
          <a:prstGeom prst="rect">
            <a:avLst/>
          </a:prstGeom>
        </p:spPr>
      </p:pic>
      <p:pic>
        <p:nvPicPr>
          <p:cNvPr id="44" name="Picture 43"/>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5978304" y="6536822"/>
            <a:ext cx="173397" cy="173397"/>
          </a:xfrm>
          <a:prstGeom prst="rect">
            <a:avLst/>
          </a:prstGeom>
        </p:spPr>
      </p:pic>
      <p:pic>
        <p:nvPicPr>
          <p:cNvPr id="45" name="Picture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5418378" y="6911237"/>
            <a:ext cx="185250" cy="185249"/>
          </a:xfrm>
          <a:prstGeom prst="rect">
            <a:avLst/>
          </a:prstGeom>
        </p:spPr>
      </p:pic>
      <p:pic>
        <p:nvPicPr>
          <p:cNvPr id="46" name="Picture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5370548" y="7074733"/>
            <a:ext cx="185250" cy="185249"/>
          </a:xfrm>
          <a:prstGeom prst="rect">
            <a:avLst/>
          </a:prstGeom>
        </p:spPr>
      </p:pic>
      <p:pic>
        <p:nvPicPr>
          <p:cNvPr id="47" name="Picture 4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5418378" y="7156053"/>
            <a:ext cx="185250" cy="185249"/>
          </a:xfrm>
          <a:prstGeom prst="rect">
            <a:avLst/>
          </a:prstGeom>
        </p:spPr>
      </p:pic>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5334445" y="7300127"/>
            <a:ext cx="185250" cy="185249"/>
          </a:xfrm>
          <a:prstGeom prst="rect">
            <a:avLst/>
          </a:prstGeom>
        </p:spPr>
      </p:pic>
      <p:pic>
        <p:nvPicPr>
          <p:cNvPr id="49" name="Picture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5377893" y="7520231"/>
            <a:ext cx="185250" cy="185249"/>
          </a:xfrm>
          <a:prstGeom prst="rect">
            <a:avLst/>
          </a:prstGeom>
        </p:spPr>
      </p:pic>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5266775" y="7662926"/>
            <a:ext cx="185250" cy="185249"/>
          </a:xfrm>
          <a:prstGeom prst="rect">
            <a:avLst/>
          </a:prstGeom>
        </p:spPr>
      </p:pic>
      <p:pic>
        <p:nvPicPr>
          <p:cNvPr id="51" name="Picture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5413023" y="7801012"/>
            <a:ext cx="185250" cy="185249"/>
          </a:xfrm>
          <a:prstGeom prst="rect">
            <a:avLst/>
          </a:prstGeom>
        </p:spPr>
      </p:pic>
      <p:pic>
        <p:nvPicPr>
          <p:cNvPr id="52" name="Picture 5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5312417" y="7844071"/>
            <a:ext cx="185250" cy="185249"/>
          </a:xfrm>
          <a:prstGeom prst="rect">
            <a:avLst/>
          </a:prstGeom>
        </p:spPr>
      </p:pic>
      <p:pic>
        <p:nvPicPr>
          <p:cNvPr id="53" name="Picture 52"/>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5317845" y="7214642"/>
            <a:ext cx="288980" cy="288979"/>
          </a:xfrm>
          <a:prstGeom prst="rect">
            <a:avLst/>
          </a:prstGeom>
        </p:spPr>
      </p:pic>
      <p:pic>
        <p:nvPicPr>
          <p:cNvPr id="54" name="Picture 53"/>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5224473" y="7468366"/>
            <a:ext cx="288980" cy="288979"/>
          </a:xfrm>
          <a:prstGeom prst="rect">
            <a:avLst/>
          </a:prstGeom>
        </p:spPr>
      </p:pic>
      <p:pic>
        <p:nvPicPr>
          <p:cNvPr id="55" name="Picture 54"/>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5315140" y="7645373"/>
            <a:ext cx="288980" cy="288979"/>
          </a:xfrm>
          <a:prstGeom prst="rect">
            <a:avLst/>
          </a:prstGeom>
        </p:spPr>
      </p:pic>
      <p:pic>
        <p:nvPicPr>
          <p:cNvPr id="56" name="Picture 5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6098305" y="6669714"/>
            <a:ext cx="273072" cy="273071"/>
          </a:xfrm>
          <a:prstGeom prst="rect">
            <a:avLst/>
          </a:prstGeom>
        </p:spPr>
      </p:pic>
      <p:pic>
        <p:nvPicPr>
          <p:cNvPr id="57" name="Picture 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5928465" y="6855348"/>
            <a:ext cx="273072" cy="273071"/>
          </a:xfrm>
          <a:prstGeom prst="rect">
            <a:avLst/>
          </a:prstGeom>
        </p:spPr>
      </p:pic>
      <p:pic>
        <p:nvPicPr>
          <p:cNvPr id="58" name="Picture 5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6107292" y="6841514"/>
            <a:ext cx="273072" cy="273071"/>
          </a:xfrm>
          <a:prstGeom prst="rect">
            <a:avLst/>
          </a:prstGeom>
        </p:spPr>
      </p:pic>
      <p:pic>
        <p:nvPicPr>
          <p:cNvPr id="59" name="Picture 58"/>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4815370" y="6038002"/>
            <a:ext cx="288980" cy="288979"/>
          </a:xfrm>
          <a:prstGeom prst="rect">
            <a:avLst/>
          </a:prstGeom>
        </p:spPr>
      </p:pic>
      <p:pic>
        <p:nvPicPr>
          <p:cNvPr id="60" name="Picture 59"/>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5120699" y="6283495"/>
            <a:ext cx="288980" cy="288979"/>
          </a:xfrm>
          <a:prstGeom prst="rect">
            <a:avLst/>
          </a:prstGeom>
        </p:spPr>
      </p:pic>
      <p:pic>
        <p:nvPicPr>
          <p:cNvPr id="61" name="Picture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4731627" y="6056161"/>
            <a:ext cx="185250" cy="185249"/>
          </a:xfrm>
          <a:prstGeom prst="rect">
            <a:avLst/>
          </a:prstGeom>
        </p:spPr>
      </p:pic>
      <p:pic>
        <p:nvPicPr>
          <p:cNvPr id="62" name="Picture 6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4997207" y="6089866"/>
            <a:ext cx="185250" cy="185249"/>
          </a:xfrm>
          <a:prstGeom prst="rect">
            <a:avLst/>
          </a:prstGeom>
        </p:spPr>
      </p:pic>
      <p:pic>
        <p:nvPicPr>
          <p:cNvPr id="63" name="Picture 6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4937892" y="6231586"/>
            <a:ext cx="185250" cy="185249"/>
          </a:xfrm>
          <a:prstGeom prst="rect">
            <a:avLst/>
          </a:prstGeom>
        </p:spPr>
      </p:pic>
      <p:pic>
        <p:nvPicPr>
          <p:cNvPr id="64" name="Picture 6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5011764" y="6165219"/>
            <a:ext cx="273072" cy="273071"/>
          </a:xfrm>
          <a:prstGeom prst="rect">
            <a:avLst/>
          </a:prstGeom>
        </p:spPr>
      </p:pic>
      <p:pic>
        <p:nvPicPr>
          <p:cNvPr id="65" name="Picture 6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5210831" y="6480361"/>
            <a:ext cx="185250" cy="185249"/>
          </a:xfrm>
          <a:prstGeom prst="rect">
            <a:avLst/>
          </a:prstGeom>
        </p:spPr>
      </p:pic>
      <p:pic>
        <p:nvPicPr>
          <p:cNvPr id="66" name="Picture 6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5225388" y="6555714"/>
            <a:ext cx="273072" cy="273071"/>
          </a:xfrm>
          <a:prstGeom prst="rect">
            <a:avLst/>
          </a:prstGeom>
        </p:spPr>
      </p:pic>
      <p:pic>
        <p:nvPicPr>
          <p:cNvPr id="67" name="Picture 66"/>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5636800" y="7669166"/>
            <a:ext cx="288980" cy="288979"/>
          </a:xfrm>
          <a:prstGeom prst="rect">
            <a:avLst/>
          </a:prstGeom>
        </p:spPr>
      </p:pic>
      <p:pic>
        <p:nvPicPr>
          <p:cNvPr id="68" name="Picture 67"/>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5891717" y="7714834"/>
            <a:ext cx="288980" cy="288979"/>
          </a:xfrm>
          <a:prstGeom prst="rect">
            <a:avLst/>
          </a:prstGeom>
        </p:spPr>
      </p:pic>
      <p:pic>
        <p:nvPicPr>
          <p:cNvPr id="69" name="Picture 6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5765579" y="7785521"/>
            <a:ext cx="185250" cy="185249"/>
          </a:xfrm>
          <a:prstGeom prst="rect">
            <a:avLst/>
          </a:prstGeom>
        </p:spPr>
      </p:pic>
      <p:pic>
        <p:nvPicPr>
          <p:cNvPr id="70" name="Picture 6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5780136" y="7860874"/>
            <a:ext cx="273072" cy="273071"/>
          </a:xfrm>
          <a:prstGeom prst="rect">
            <a:avLst/>
          </a:prstGeom>
        </p:spPr>
      </p:pic>
      <p:pic>
        <p:nvPicPr>
          <p:cNvPr id="71" name="Picture 7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5688664" y="7904782"/>
            <a:ext cx="185250" cy="185249"/>
          </a:xfrm>
          <a:prstGeom prst="rect">
            <a:avLst/>
          </a:prstGeom>
        </p:spPr>
      </p:pic>
      <p:pic>
        <p:nvPicPr>
          <p:cNvPr id="72" name="Picture 7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5625924" y="7604818"/>
            <a:ext cx="185250" cy="185249"/>
          </a:xfrm>
          <a:prstGeom prst="rect">
            <a:avLst/>
          </a:prstGeom>
        </p:spPr>
      </p:pic>
      <p:pic>
        <p:nvPicPr>
          <p:cNvPr id="73" name="Picture 72"/>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4593736" y="8806901"/>
            <a:ext cx="288980" cy="288979"/>
          </a:xfrm>
          <a:prstGeom prst="rect">
            <a:avLst/>
          </a:prstGeom>
        </p:spPr>
      </p:pic>
      <p:pic>
        <p:nvPicPr>
          <p:cNvPr id="74" name="Picture 73"/>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5189593" y="8682653"/>
            <a:ext cx="288980" cy="288979"/>
          </a:xfrm>
          <a:prstGeom prst="rect">
            <a:avLst/>
          </a:prstGeom>
        </p:spPr>
      </p:pic>
      <p:pic>
        <p:nvPicPr>
          <p:cNvPr id="75" name="Picture 74"/>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5376791" y="8340654"/>
            <a:ext cx="288980" cy="288979"/>
          </a:xfrm>
          <a:prstGeom prst="rect">
            <a:avLst/>
          </a:prstGeom>
        </p:spPr>
      </p:pic>
      <p:pic>
        <p:nvPicPr>
          <p:cNvPr id="76" name="Picture 7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5421334" y="8230637"/>
            <a:ext cx="185250" cy="185249"/>
          </a:xfrm>
          <a:prstGeom prst="rect">
            <a:avLst/>
          </a:prstGeom>
        </p:spPr>
      </p:pic>
      <p:pic>
        <p:nvPicPr>
          <p:cNvPr id="77" name="Picture 7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5513577" y="8572636"/>
            <a:ext cx="185250" cy="185249"/>
          </a:xfrm>
          <a:prstGeom prst="rect">
            <a:avLst/>
          </a:prstGeom>
        </p:spPr>
      </p:pic>
      <p:pic>
        <p:nvPicPr>
          <p:cNvPr id="78" name="Picture 7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5413023" y="8554400"/>
            <a:ext cx="185250" cy="185249"/>
          </a:xfrm>
          <a:prstGeom prst="rect">
            <a:avLst/>
          </a:prstGeom>
        </p:spPr>
      </p:pic>
      <p:pic>
        <p:nvPicPr>
          <p:cNvPr id="79" name="Picture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10759362" y="5558369"/>
            <a:ext cx="273072" cy="273071"/>
          </a:xfrm>
          <a:prstGeom prst="rect">
            <a:avLst/>
          </a:prstGeom>
        </p:spPr>
      </p:pic>
      <p:pic>
        <p:nvPicPr>
          <p:cNvPr id="80" name="Picture 79"/>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10865305" y="5608704"/>
            <a:ext cx="288980" cy="288979"/>
          </a:xfrm>
          <a:prstGeom prst="rect">
            <a:avLst/>
          </a:prstGeom>
        </p:spPr>
      </p:pic>
      <p:pic>
        <p:nvPicPr>
          <p:cNvPr id="81" name="Picture 8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10759363" y="5807993"/>
            <a:ext cx="273072" cy="273071"/>
          </a:xfrm>
          <a:prstGeom prst="rect">
            <a:avLst/>
          </a:prstGeom>
        </p:spPr>
      </p:pic>
      <p:pic>
        <p:nvPicPr>
          <p:cNvPr id="82" name="Picture 81"/>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10955366" y="5924104"/>
            <a:ext cx="288980" cy="288979"/>
          </a:xfrm>
          <a:prstGeom prst="rect">
            <a:avLst/>
          </a:prstGeom>
        </p:spPr>
      </p:pic>
      <p:pic>
        <p:nvPicPr>
          <p:cNvPr id="85" name="Picture 8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10900769" y="6181534"/>
            <a:ext cx="273072" cy="273071"/>
          </a:xfrm>
          <a:prstGeom prst="rect">
            <a:avLst/>
          </a:prstGeom>
        </p:spPr>
      </p:pic>
      <p:pic>
        <p:nvPicPr>
          <p:cNvPr id="86" name="Picture 8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11013496" y="6116023"/>
            <a:ext cx="273072" cy="273071"/>
          </a:xfrm>
          <a:prstGeom prst="rect">
            <a:avLst/>
          </a:prstGeom>
        </p:spPr>
      </p:pic>
      <p:pic>
        <p:nvPicPr>
          <p:cNvPr id="87" name="Picture 86"/>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10630685" y="5978214"/>
            <a:ext cx="288980" cy="288979"/>
          </a:xfrm>
          <a:prstGeom prst="rect">
            <a:avLst/>
          </a:prstGeom>
        </p:spPr>
      </p:pic>
      <p:pic>
        <p:nvPicPr>
          <p:cNvPr id="88" name="Picture 8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10405032" y="5986167"/>
            <a:ext cx="273072" cy="273071"/>
          </a:xfrm>
          <a:prstGeom prst="rect">
            <a:avLst/>
          </a:prstGeom>
        </p:spPr>
      </p:pic>
      <p:pic>
        <p:nvPicPr>
          <p:cNvPr id="89" name="Picture 8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11199707" y="5167532"/>
            <a:ext cx="273072" cy="273071"/>
          </a:xfrm>
          <a:prstGeom prst="rect">
            <a:avLst/>
          </a:prstGeom>
        </p:spPr>
      </p:pic>
      <p:pic>
        <p:nvPicPr>
          <p:cNvPr id="90" name="Picture 89"/>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10842131" y="5426091"/>
            <a:ext cx="288980" cy="288979"/>
          </a:xfrm>
          <a:prstGeom prst="rect">
            <a:avLst/>
          </a:prstGeom>
        </p:spPr>
      </p:pic>
      <p:pic>
        <p:nvPicPr>
          <p:cNvPr id="92" name="Picture 9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11008210" y="5804467"/>
            <a:ext cx="185250" cy="185249"/>
          </a:xfrm>
          <a:prstGeom prst="rect">
            <a:avLst/>
          </a:prstGeom>
        </p:spPr>
      </p:pic>
      <p:pic>
        <p:nvPicPr>
          <p:cNvPr id="93" name="Picture 9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10903458" y="5781597"/>
            <a:ext cx="185250" cy="185249"/>
          </a:xfrm>
          <a:prstGeom prst="rect">
            <a:avLst/>
          </a:prstGeom>
        </p:spPr>
      </p:pic>
      <p:pic>
        <p:nvPicPr>
          <p:cNvPr id="94" name="Picture 9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10757734" y="5743611"/>
            <a:ext cx="185250" cy="185249"/>
          </a:xfrm>
          <a:prstGeom prst="rect">
            <a:avLst/>
          </a:prstGeom>
        </p:spPr>
      </p:pic>
      <p:pic>
        <p:nvPicPr>
          <p:cNvPr id="95" name="Picture 9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10893995" y="5930730"/>
            <a:ext cx="185250" cy="185249"/>
          </a:xfrm>
          <a:prstGeom prst="rect">
            <a:avLst/>
          </a:prstGeom>
        </p:spPr>
      </p:pic>
      <p:pic>
        <p:nvPicPr>
          <p:cNvPr id="96" name="Picture 9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10933117" y="6072473"/>
            <a:ext cx="185250" cy="185249"/>
          </a:xfrm>
          <a:prstGeom prst="rect">
            <a:avLst/>
          </a:prstGeom>
        </p:spPr>
      </p:pic>
      <p:pic>
        <p:nvPicPr>
          <p:cNvPr id="97" name="Picture 96"/>
          <p:cNvPicPr>
            <a:picLocks noChangeAspect="1"/>
          </p:cNvPicPr>
          <p:nvPr/>
        </p:nvPicPr>
        <p:blipFill>
          <a:blip r:embed="rId8"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10803759" y="6037583"/>
            <a:ext cx="236421" cy="236420"/>
          </a:xfrm>
          <a:prstGeom prst="rect">
            <a:avLst/>
          </a:prstGeom>
        </p:spPr>
      </p:pic>
      <p:pic>
        <p:nvPicPr>
          <p:cNvPr id="98" name="Picture 97"/>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11332317" y="7998136"/>
            <a:ext cx="288980" cy="288979"/>
          </a:xfrm>
          <a:prstGeom prst="rect">
            <a:avLst/>
          </a:prstGeom>
        </p:spPr>
      </p:pic>
      <p:pic>
        <p:nvPicPr>
          <p:cNvPr id="99" name="Picture 98"/>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11204941" y="8152232"/>
            <a:ext cx="288980" cy="288979"/>
          </a:xfrm>
          <a:prstGeom prst="rect">
            <a:avLst/>
          </a:prstGeom>
        </p:spPr>
      </p:pic>
      <p:pic>
        <p:nvPicPr>
          <p:cNvPr id="100" name="Picture 99"/>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10244107" y="8479166"/>
            <a:ext cx="288980" cy="288979"/>
          </a:xfrm>
          <a:prstGeom prst="rect">
            <a:avLst/>
          </a:prstGeom>
        </p:spPr>
      </p:pic>
      <p:pic>
        <p:nvPicPr>
          <p:cNvPr id="101" name="Picture 100"/>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11366821" y="7391072"/>
            <a:ext cx="288980" cy="288979"/>
          </a:xfrm>
          <a:prstGeom prst="rect">
            <a:avLst/>
          </a:prstGeom>
        </p:spPr>
      </p:pic>
      <p:pic>
        <p:nvPicPr>
          <p:cNvPr id="102" name="Picture 101"/>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11189066" y="7102491"/>
            <a:ext cx="288980" cy="288979"/>
          </a:xfrm>
          <a:prstGeom prst="rect">
            <a:avLst/>
          </a:prstGeom>
        </p:spPr>
      </p:pic>
      <p:pic>
        <p:nvPicPr>
          <p:cNvPr id="103" name="Picture 10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11278170" y="7287565"/>
            <a:ext cx="273072" cy="273071"/>
          </a:xfrm>
          <a:prstGeom prst="rect">
            <a:avLst/>
          </a:prstGeom>
        </p:spPr>
      </p:pic>
      <p:pic>
        <p:nvPicPr>
          <p:cNvPr id="104" name="Picture 10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11383687" y="8111097"/>
            <a:ext cx="273072" cy="273071"/>
          </a:xfrm>
          <a:prstGeom prst="rect">
            <a:avLst/>
          </a:prstGeom>
        </p:spPr>
      </p:pic>
      <p:pic>
        <p:nvPicPr>
          <p:cNvPr id="105" name="Picture 10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11402301" y="7604131"/>
            <a:ext cx="273072" cy="273071"/>
          </a:xfrm>
          <a:prstGeom prst="rect">
            <a:avLst/>
          </a:prstGeom>
        </p:spPr>
      </p:pic>
      <p:pic>
        <p:nvPicPr>
          <p:cNvPr id="106" name="Picture 10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11431140" y="7929983"/>
            <a:ext cx="273072" cy="273071"/>
          </a:xfrm>
          <a:prstGeom prst="rect">
            <a:avLst/>
          </a:prstGeom>
        </p:spPr>
      </p:pic>
      <p:pic>
        <p:nvPicPr>
          <p:cNvPr id="107" name="Picture 10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10405034" y="8490956"/>
            <a:ext cx="273072" cy="273071"/>
          </a:xfrm>
          <a:prstGeom prst="rect">
            <a:avLst/>
          </a:prstGeom>
        </p:spPr>
      </p:pic>
      <p:pic>
        <p:nvPicPr>
          <p:cNvPr id="108" name="Picture 10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10764903" y="8338556"/>
            <a:ext cx="273072" cy="273071"/>
          </a:xfrm>
          <a:prstGeom prst="rect">
            <a:avLst/>
          </a:prstGeom>
        </p:spPr>
      </p:pic>
      <p:pic>
        <p:nvPicPr>
          <p:cNvPr id="109" name="Picture 108"/>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10918830" y="8227149"/>
            <a:ext cx="288980" cy="288979"/>
          </a:xfrm>
          <a:prstGeom prst="rect">
            <a:avLst/>
          </a:prstGeom>
        </p:spPr>
      </p:pic>
      <p:pic>
        <p:nvPicPr>
          <p:cNvPr id="111" name="Picture 1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11362135" y="7555447"/>
            <a:ext cx="185250" cy="185249"/>
          </a:xfrm>
          <a:prstGeom prst="rect">
            <a:avLst/>
          </a:prstGeom>
        </p:spPr>
      </p:pic>
      <p:pic>
        <p:nvPicPr>
          <p:cNvPr id="112" name="Picture 1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11546062" y="7755346"/>
            <a:ext cx="185250" cy="185249"/>
          </a:xfrm>
          <a:prstGeom prst="rect">
            <a:avLst/>
          </a:prstGeom>
        </p:spPr>
      </p:pic>
      <p:pic>
        <p:nvPicPr>
          <p:cNvPr id="113" name="Picture 1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11153032" y="8145990"/>
            <a:ext cx="185250" cy="185249"/>
          </a:xfrm>
          <a:prstGeom prst="rect">
            <a:avLst/>
          </a:prstGeom>
        </p:spPr>
      </p:pic>
      <p:pic>
        <p:nvPicPr>
          <p:cNvPr id="114" name="Picture 1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11115160" y="8279013"/>
            <a:ext cx="185250" cy="185249"/>
          </a:xfrm>
          <a:prstGeom prst="rect">
            <a:avLst/>
          </a:prstGeom>
        </p:spPr>
      </p:pic>
      <p:pic>
        <p:nvPicPr>
          <p:cNvPr id="118" name="Picture 1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5024214" y="9154013"/>
            <a:ext cx="273072" cy="273071"/>
          </a:xfrm>
          <a:prstGeom prst="rect">
            <a:avLst/>
          </a:prstGeom>
        </p:spPr>
      </p:pic>
      <p:pic>
        <p:nvPicPr>
          <p:cNvPr id="119" name="Picture 1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4814413" y="9154013"/>
            <a:ext cx="273072" cy="273071"/>
          </a:xfrm>
          <a:prstGeom prst="rect">
            <a:avLst/>
          </a:prstGeom>
        </p:spPr>
      </p:pic>
      <p:pic>
        <p:nvPicPr>
          <p:cNvPr id="120" name="Picture 1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5013952" y="9329156"/>
            <a:ext cx="273072" cy="273071"/>
          </a:xfrm>
          <a:prstGeom prst="rect">
            <a:avLst/>
          </a:prstGeom>
        </p:spPr>
      </p:pic>
      <p:pic>
        <p:nvPicPr>
          <p:cNvPr id="121" name="Picture 1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13910234" y="6019257"/>
            <a:ext cx="273072" cy="273071"/>
          </a:xfrm>
          <a:prstGeom prst="rect">
            <a:avLst/>
          </a:prstGeom>
        </p:spPr>
      </p:pic>
      <p:pic>
        <p:nvPicPr>
          <p:cNvPr id="122" name="Picture 1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13825527" y="5890655"/>
            <a:ext cx="273072" cy="273071"/>
          </a:xfrm>
          <a:prstGeom prst="rect">
            <a:avLst/>
          </a:prstGeom>
        </p:spPr>
      </p:pic>
      <p:pic>
        <p:nvPicPr>
          <p:cNvPr id="123" name="Picture 1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13978495" y="5867097"/>
            <a:ext cx="273072" cy="273071"/>
          </a:xfrm>
          <a:prstGeom prst="rect">
            <a:avLst/>
          </a:prstGeom>
        </p:spPr>
      </p:pic>
      <p:pic>
        <p:nvPicPr>
          <p:cNvPr id="124" name="Picture 1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13681633" y="4834496"/>
            <a:ext cx="273072" cy="273071"/>
          </a:xfrm>
          <a:prstGeom prst="rect">
            <a:avLst/>
          </a:prstGeom>
        </p:spPr>
      </p:pic>
      <p:pic>
        <p:nvPicPr>
          <p:cNvPr id="125" name="Picture 1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13621187" y="5019217"/>
            <a:ext cx="273072" cy="273071"/>
          </a:xfrm>
          <a:prstGeom prst="rect">
            <a:avLst/>
          </a:prstGeom>
        </p:spPr>
      </p:pic>
      <p:pic>
        <p:nvPicPr>
          <p:cNvPr id="126" name="Picture 1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13832896" y="5434044"/>
            <a:ext cx="273072" cy="273071"/>
          </a:xfrm>
          <a:prstGeom prst="rect">
            <a:avLst/>
          </a:prstGeom>
        </p:spPr>
      </p:pic>
      <p:pic>
        <p:nvPicPr>
          <p:cNvPr id="127" name="Picture 1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13852063" y="4072496"/>
            <a:ext cx="273072" cy="273071"/>
          </a:xfrm>
          <a:prstGeom prst="rect">
            <a:avLst/>
          </a:prstGeom>
        </p:spPr>
      </p:pic>
      <p:pic>
        <p:nvPicPr>
          <p:cNvPr id="128" name="Picture 1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14748433" y="3766556"/>
            <a:ext cx="273072" cy="273071"/>
          </a:xfrm>
          <a:prstGeom prst="rect">
            <a:avLst/>
          </a:prstGeom>
        </p:spPr>
      </p:pic>
      <p:pic>
        <p:nvPicPr>
          <p:cNvPr id="129" name="Picture 1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15225518" y="3843897"/>
            <a:ext cx="273072" cy="273071"/>
          </a:xfrm>
          <a:prstGeom prst="rect">
            <a:avLst/>
          </a:prstGeom>
        </p:spPr>
      </p:pic>
      <p:pic>
        <p:nvPicPr>
          <p:cNvPr id="130" name="Picture 1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15662832" y="3463789"/>
            <a:ext cx="273072" cy="273071"/>
          </a:xfrm>
          <a:prstGeom prst="rect">
            <a:avLst/>
          </a:prstGeom>
        </p:spPr>
      </p:pic>
      <p:pic>
        <p:nvPicPr>
          <p:cNvPr id="131" name="Picture 1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15531457" y="3157849"/>
            <a:ext cx="273072" cy="273071"/>
          </a:xfrm>
          <a:prstGeom prst="rect">
            <a:avLst/>
          </a:prstGeom>
        </p:spPr>
      </p:pic>
      <p:pic>
        <p:nvPicPr>
          <p:cNvPr id="132" name="Picture 131"/>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13961631" y="5703385"/>
            <a:ext cx="288980" cy="288979"/>
          </a:xfrm>
          <a:prstGeom prst="rect">
            <a:avLst/>
          </a:prstGeom>
        </p:spPr>
      </p:pic>
      <p:pic>
        <p:nvPicPr>
          <p:cNvPr id="133" name="Picture 132"/>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13767177" y="5101854"/>
            <a:ext cx="288980" cy="288979"/>
          </a:xfrm>
          <a:prstGeom prst="rect">
            <a:avLst/>
          </a:prstGeom>
        </p:spPr>
      </p:pic>
      <p:pic>
        <p:nvPicPr>
          <p:cNvPr id="134" name="Picture 133"/>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14005989" y="4150795"/>
            <a:ext cx="288980" cy="288979"/>
          </a:xfrm>
          <a:prstGeom prst="rect">
            <a:avLst/>
          </a:prstGeom>
        </p:spPr>
      </p:pic>
      <p:pic>
        <p:nvPicPr>
          <p:cNvPr id="135" name="Picture 134"/>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14902714" y="3749200"/>
            <a:ext cx="288980" cy="288979"/>
          </a:xfrm>
          <a:prstGeom prst="rect">
            <a:avLst/>
          </a:prstGeom>
        </p:spPr>
      </p:pic>
      <p:pic>
        <p:nvPicPr>
          <p:cNvPr id="136" name="Picture 135"/>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15685383" y="3291795"/>
            <a:ext cx="288980" cy="288979"/>
          </a:xfrm>
          <a:prstGeom prst="rect">
            <a:avLst/>
          </a:prstGeom>
        </p:spPr>
      </p:pic>
      <p:pic>
        <p:nvPicPr>
          <p:cNvPr id="137" name="Picture 1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13869436" y="5764664"/>
            <a:ext cx="185250" cy="185249"/>
          </a:xfrm>
          <a:prstGeom prst="rect">
            <a:avLst/>
          </a:prstGeom>
        </p:spPr>
      </p:pic>
      <p:pic>
        <p:nvPicPr>
          <p:cNvPr id="138" name="Picture 1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14013496" y="5493155"/>
            <a:ext cx="185250" cy="185249"/>
          </a:xfrm>
          <a:prstGeom prst="rect">
            <a:avLst/>
          </a:prstGeom>
        </p:spPr>
      </p:pic>
      <p:pic>
        <p:nvPicPr>
          <p:cNvPr id="139" name="Picture 1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13876808" y="4878406"/>
            <a:ext cx="185250" cy="185249"/>
          </a:xfrm>
          <a:prstGeom prst="rect">
            <a:avLst/>
          </a:prstGeom>
        </p:spPr>
      </p:pic>
      <p:pic>
        <p:nvPicPr>
          <p:cNvPr id="140" name="Picture 1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14837376" y="3937004"/>
            <a:ext cx="185250" cy="185249"/>
          </a:xfrm>
          <a:prstGeom prst="rect">
            <a:avLst/>
          </a:prstGeom>
        </p:spPr>
      </p:pic>
      <p:pic>
        <p:nvPicPr>
          <p:cNvPr id="141" name="Picture 1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14438348" y="3947082"/>
            <a:ext cx="185250" cy="185249"/>
          </a:xfrm>
          <a:prstGeom prst="rect">
            <a:avLst/>
          </a:prstGeom>
        </p:spPr>
      </p:pic>
      <p:pic>
        <p:nvPicPr>
          <p:cNvPr id="142" name="Picture 1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14438348" y="4050856"/>
            <a:ext cx="185250" cy="185249"/>
          </a:xfrm>
          <a:prstGeom prst="rect">
            <a:avLst/>
          </a:prstGeom>
        </p:spPr>
      </p:pic>
      <p:pic>
        <p:nvPicPr>
          <p:cNvPr id="143" name="Picture 1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14354210" y="3993687"/>
            <a:ext cx="185250" cy="185249"/>
          </a:xfrm>
          <a:prstGeom prst="rect">
            <a:avLst/>
          </a:prstGeom>
        </p:spPr>
      </p:pic>
      <p:pic>
        <p:nvPicPr>
          <p:cNvPr id="144" name="Picture 1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15408129" y="3444283"/>
            <a:ext cx="185250" cy="185249"/>
          </a:xfrm>
          <a:prstGeom prst="rect">
            <a:avLst/>
          </a:prstGeom>
        </p:spPr>
      </p:pic>
      <p:pic>
        <p:nvPicPr>
          <p:cNvPr id="145" name="Picture 1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15200583" y="3657496"/>
            <a:ext cx="185250" cy="185249"/>
          </a:xfrm>
          <a:prstGeom prst="rect">
            <a:avLst/>
          </a:prstGeom>
        </p:spPr>
      </p:pic>
      <p:pic>
        <p:nvPicPr>
          <p:cNvPr id="146" name="Picture 145"/>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11287439" y="3112900"/>
            <a:ext cx="288980" cy="288979"/>
          </a:xfrm>
          <a:prstGeom prst="rect">
            <a:avLst/>
          </a:prstGeom>
        </p:spPr>
      </p:pic>
      <p:pic>
        <p:nvPicPr>
          <p:cNvPr id="147" name="Picture 146"/>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11217785" y="3230744"/>
            <a:ext cx="288980" cy="288979"/>
          </a:xfrm>
          <a:prstGeom prst="rect">
            <a:avLst/>
          </a:prstGeom>
        </p:spPr>
      </p:pic>
      <p:pic>
        <p:nvPicPr>
          <p:cNvPr id="148" name="Picture 147"/>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11344723" y="3302864"/>
            <a:ext cx="288980" cy="288979"/>
          </a:xfrm>
          <a:prstGeom prst="rect">
            <a:avLst/>
          </a:prstGeom>
        </p:spPr>
      </p:pic>
      <p:pic>
        <p:nvPicPr>
          <p:cNvPr id="149" name="Picture 1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11269651" y="3488526"/>
            <a:ext cx="185250" cy="185249"/>
          </a:xfrm>
          <a:prstGeom prst="rect">
            <a:avLst/>
          </a:prstGeom>
        </p:spPr>
      </p:pic>
      <p:pic>
        <p:nvPicPr>
          <p:cNvPr id="150" name="Picture 1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11165878" y="3159897"/>
            <a:ext cx="185250" cy="185249"/>
          </a:xfrm>
          <a:prstGeom prst="rect">
            <a:avLst/>
          </a:prstGeom>
        </p:spPr>
      </p:pic>
      <p:pic>
        <p:nvPicPr>
          <p:cNvPr id="151" name="Picture 1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11073650" y="3249085"/>
            <a:ext cx="185250" cy="185249"/>
          </a:xfrm>
          <a:prstGeom prst="rect">
            <a:avLst/>
          </a:prstGeom>
        </p:spPr>
      </p:pic>
      <p:pic>
        <p:nvPicPr>
          <p:cNvPr id="152" name="Picture 151"/>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10468804" y="4772796"/>
            <a:ext cx="288980" cy="288979"/>
          </a:xfrm>
          <a:prstGeom prst="rect">
            <a:avLst/>
          </a:prstGeom>
        </p:spPr>
      </p:pic>
      <p:pic>
        <p:nvPicPr>
          <p:cNvPr id="153" name="Picture 152"/>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10388166" y="4226484"/>
            <a:ext cx="288980" cy="288979"/>
          </a:xfrm>
          <a:prstGeom prst="rect">
            <a:avLst/>
          </a:prstGeom>
        </p:spPr>
      </p:pic>
      <p:pic>
        <p:nvPicPr>
          <p:cNvPr id="154" name="Picture 15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10387208" y="3371076"/>
            <a:ext cx="273072" cy="273071"/>
          </a:xfrm>
          <a:prstGeom prst="rect">
            <a:avLst/>
          </a:prstGeom>
        </p:spPr>
      </p:pic>
      <p:pic>
        <p:nvPicPr>
          <p:cNvPr id="155" name="Picture 1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10440030" y="4701307"/>
            <a:ext cx="185250" cy="185249"/>
          </a:xfrm>
          <a:prstGeom prst="rect">
            <a:avLst/>
          </a:prstGeom>
        </p:spPr>
      </p:pic>
      <p:pic>
        <p:nvPicPr>
          <p:cNvPr id="156" name="Picture 15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5756422" flipV="1">
            <a:off x="10347090" y="4776298"/>
            <a:ext cx="160951" cy="160950"/>
          </a:xfrm>
          <a:prstGeom prst="rect">
            <a:avLst/>
          </a:prstGeom>
        </p:spPr>
      </p:pic>
      <p:pic>
        <p:nvPicPr>
          <p:cNvPr id="157" name="Picture 1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10324361" y="3343659"/>
            <a:ext cx="185250" cy="185249"/>
          </a:xfrm>
          <a:prstGeom prst="rect">
            <a:avLst/>
          </a:prstGeom>
        </p:spPr>
      </p:pic>
      <p:pic>
        <p:nvPicPr>
          <p:cNvPr id="158" name="Picture 15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10324361" y="3444491"/>
            <a:ext cx="185250" cy="185249"/>
          </a:xfrm>
          <a:prstGeom prst="rect">
            <a:avLst/>
          </a:prstGeom>
        </p:spPr>
      </p:pic>
      <p:pic>
        <p:nvPicPr>
          <p:cNvPr id="159" name="Picture 1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10421422" y="3742957"/>
            <a:ext cx="185250" cy="185249"/>
          </a:xfrm>
          <a:prstGeom prst="rect">
            <a:avLst/>
          </a:prstGeom>
        </p:spPr>
      </p:pic>
      <p:pic>
        <p:nvPicPr>
          <p:cNvPr id="160" name="Picture 15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12888025" y="6695835"/>
            <a:ext cx="273072" cy="273071"/>
          </a:xfrm>
          <a:prstGeom prst="rect">
            <a:avLst/>
          </a:prstGeom>
        </p:spPr>
      </p:pic>
      <p:pic>
        <p:nvPicPr>
          <p:cNvPr id="161" name="Picture 16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12803318" y="6567233"/>
            <a:ext cx="273072" cy="273071"/>
          </a:xfrm>
          <a:prstGeom prst="rect">
            <a:avLst/>
          </a:prstGeom>
        </p:spPr>
      </p:pic>
      <p:pic>
        <p:nvPicPr>
          <p:cNvPr id="162" name="Picture 16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12947120" y="6502144"/>
            <a:ext cx="273072" cy="273071"/>
          </a:xfrm>
          <a:prstGeom prst="rect">
            <a:avLst/>
          </a:prstGeom>
        </p:spPr>
      </p:pic>
      <p:pic>
        <p:nvPicPr>
          <p:cNvPr id="163" name="Picture 16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11661260" y="6317381"/>
            <a:ext cx="273072" cy="273071"/>
          </a:xfrm>
          <a:prstGeom prst="rect">
            <a:avLst/>
          </a:prstGeom>
        </p:spPr>
      </p:pic>
      <p:pic>
        <p:nvPicPr>
          <p:cNvPr id="164" name="Picture 16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11766799" y="6194376"/>
            <a:ext cx="273072" cy="273071"/>
          </a:xfrm>
          <a:prstGeom prst="rect">
            <a:avLst/>
          </a:prstGeom>
        </p:spPr>
      </p:pic>
      <p:pic>
        <p:nvPicPr>
          <p:cNvPr id="165" name="Picture 16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11803318" y="6369372"/>
            <a:ext cx="273072" cy="273071"/>
          </a:xfrm>
          <a:prstGeom prst="rect">
            <a:avLst/>
          </a:prstGeom>
        </p:spPr>
      </p:pic>
      <p:pic>
        <p:nvPicPr>
          <p:cNvPr id="166" name="Picture 16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11814228" y="7017617"/>
            <a:ext cx="273072" cy="273071"/>
          </a:xfrm>
          <a:prstGeom prst="rect">
            <a:avLst/>
          </a:prstGeom>
        </p:spPr>
      </p:pic>
      <p:pic>
        <p:nvPicPr>
          <p:cNvPr id="167" name="Picture 16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11967199" y="6841331"/>
            <a:ext cx="273072" cy="273071"/>
          </a:xfrm>
          <a:prstGeom prst="rect">
            <a:avLst/>
          </a:prstGeom>
        </p:spPr>
      </p:pic>
      <p:pic>
        <p:nvPicPr>
          <p:cNvPr id="168" name="Picture 16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11882490" y="6704245"/>
            <a:ext cx="273072" cy="273071"/>
          </a:xfrm>
          <a:prstGeom prst="rect">
            <a:avLst/>
          </a:prstGeom>
        </p:spPr>
      </p:pic>
      <p:pic>
        <p:nvPicPr>
          <p:cNvPr id="169" name="Picture 168"/>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749134" flipV="1">
            <a:off x="12956706" y="6077614"/>
            <a:ext cx="288980" cy="288979"/>
          </a:xfrm>
          <a:prstGeom prst="rect">
            <a:avLst/>
          </a:prstGeom>
        </p:spPr>
      </p:pic>
      <p:pic>
        <p:nvPicPr>
          <p:cNvPr id="170" name="Picture 16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49134" flipV="1">
            <a:off x="12843494" y="6158375"/>
            <a:ext cx="185250" cy="185249"/>
          </a:xfrm>
          <a:prstGeom prst="rect">
            <a:avLst/>
          </a:prstGeom>
        </p:spPr>
      </p:pic>
      <p:pic>
        <p:nvPicPr>
          <p:cNvPr id="171" name="Picture 17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49134" flipV="1">
            <a:off x="12874186" y="6039506"/>
            <a:ext cx="185250" cy="185249"/>
          </a:xfrm>
          <a:prstGeom prst="rect">
            <a:avLst/>
          </a:prstGeom>
        </p:spPr>
      </p:pic>
      <p:pic>
        <p:nvPicPr>
          <p:cNvPr id="172" name="Picture 17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49134" flipV="1">
            <a:off x="12760762" y="6223050"/>
            <a:ext cx="185250" cy="185249"/>
          </a:xfrm>
          <a:prstGeom prst="rect">
            <a:avLst/>
          </a:prstGeom>
        </p:spPr>
      </p:pic>
      <p:pic>
        <p:nvPicPr>
          <p:cNvPr id="173" name="Picture 17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49134" flipV="1">
            <a:off x="11973241" y="6404881"/>
            <a:ext cx="185250" cy="185249"/>
          </a:xfrm>
          <a:prstGeom prst="rect">
            <a:avLst/>
          </a:prstGeom>
        </p:spPr>
      </p:pic>
      <p:pic>
        <p:nvPicPr>
          <p:cNvPr id="174" name="Picture 17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49134" flipV="1">
            <a:off x="11830012" y="6813922"/>
            <a:ext cx="185250" cy="185249"/>
          </a:xfrm>
          <a:prstGeom prst="rect">
            <a:avLst/>
          </a:prstGeom>
        </p:spPr>
      </p:pic>
      <p:pic>
        <p:nvPicPr>
          <p:cNvPr id="175" name="Picture 1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49134" flipV="1">
            <a:off x="11895209" y="6919720"/>
            <a:ext cx="185250" cy="185249"/>
          </a:xfrm>
          <a:prstGeom prst="rect">
            <a:avLst/>
          </a:prstGeom>
        </p:spPr>
      </p:pic>
      <p:pic>
        <p:nvPicPr>
          <p:cNvPr id="176" name="Picture 1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8109250" y="8852488"/>
            <a:ext cx="273072" cy="273071"/>
          </a:xfrm>
          <a:prstGeom prst="rect">
            <a:avLst/>
          </a:prstGeom>
        </p:spPr>
      </p:pic>
      <p:pic>
        <p:nvPicPr>
          <p:cNvPr id="177" name="Picture 17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3242232" y="4242000"/>
            <a:ext cx="273072" cy="273071"/>
          </a:xfrm>
          <a:prstGeom prst="rect">
            <a:avLst/>
          </a:prstGeom>
        </p:spPr>
      </p:pic>
      <p:pic>
        <p:nvPicPr>
          <p:cNvPr id="178" name="Picture 1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3249151" y="4419170"/>
            <a:ext cx="273072" cy="273071"/>
          </a:xfrm>
          <a:prstGeom prst="rect">
            <a:avLst/>
          </a:prstGeom>
        </p:spPr>
      </p:pic>
      <p:pic>
        <p:nvPicPr>
          <p:cNvPr id="179" name="Picture 1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3113147" y="4321471"/>
            <a:ext cx="273072" cy="273071"/>
          </a:xfrm>
          <a:prstGeom prst="rect">
            <a:avLst/>
          </a:prstGeom>
        </p:spPr>
      </p:pic>
      <p:pic>
        <p:nvPicPr>
          <p:cNvPr id="180" name="Picture 17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4359634" y="4491197"/>
            <a:ext cx="273072" cy="273071"/>
          </a:xfrm>
          <a:prstGeom prst="rect">
            <a:avLst/>
          </a:prstGeom>
        </p:spPr>
      </p:pic>
      <p:pic>
        <p:nvPicPr>
          <p:cNvPr id="181" name="Picture 18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4461433" y="4637195"/>
            <a:ext cx="273072" cy="273071"/>
          </a:xfrm>
          <a:prstGeom prst="rect">
            <a:avLst/>
          </a:prstGeom>
        </p:spPr>
      </p:pic>
      <p:pic>
        <p:nvPicPr>
          <p:cNvPr id="182" name="Picture 1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4281461" y="4657395"/>
            <a:ext cx="273072" cy="273071"/>
          </a:xfrm>
          <a:prstGeom prst="rect">
            <a:avLst/>
          </a:prstGeom>
        </p:spPr>
      </p:pic>
      <p:pic>
        <p:nvPicPr>
          <p:cNvPr id="183" name="Picture 18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5182817" y="5650504"/>
            <a:ext cx="273072" cy="273071"/>
          </a:xfrm>
          <a:prstGeom prst="rect">
            <a:avLst/>
          </a:prstGeom>
        </p:spPr>
      </p:pic>
      <p:pic>
        <p:nvPicPr>
          <p:cNvPr id="184" name="Picture 1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5384745" y="5694752"/>
            <a:ext cx="273072" cy="273071"/>
          </a:xfrm>
          <a:prstGeom prst="rect">
            <a:avLst/>
          </a:prstGeom>
        </p:spPr>
      </p:pic>
      <p:pic>
        <p:nvPicPr>
          <p:cNvPr id="185" name="Picture 18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2077880" y="9416668"/>
            <a:ext cx="273072" cy="273071"/>
          </a:xfrm>
          <a:prstGeom prst="rect">
            <a:avLst/>
          </a:prstGeom>
        </p:spPr>
      </p:pic>
      <p:pic>
        <p:nvPicPr>
          <p:cNvPr id="186" name="Picture 18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3279403" y="8852489"/>
            <a:ext cx="273072" cy="273071"/>
          </a:xfrm>
          <a:prstGeom prst="rect">
            <a:avLst/>
          </a:prstGeom>
        </p:spPr>
      </p:pic>
      <p:pic>
        <p:nvPicPr>
          <p:cNvPr id="187" name="Picture 18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1108634" y="9429269"/>
            <a:ext cx="273072" cy="273071"/>
          </a:xfrm>
          <a:prstGeom prst="rect">
            <a:avLst/>
          </a:prstGeom>
        </p:spPr>
      </p:pic>
      <p:pic>
        <p:nvPicPr>
          <p:cNvPr id="188" name="Picture 18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2014920" y="9537747"/>
            <a:ext cx="273072" cy="273071"/>
          </a:xfrm>
          <a:prstGeom prst="rect">
            <a:avLst/>
          </a:prstGeom>
        </p:spPr>
      </p:pic>
      <p:pic>
        <p:nvPicPr>
          <p:cNvPr id="189" name="Picture 18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4116188" y="9429265"/>
            <a:ext cx="273072" cy="273071"/>
          </a:xfrm>
          <a:prstGeom prst="rect">
            <a:avLst/>
          </a:prstGeom>
        </p:spPr>
      </p:pic>
      <p:pic>
        <p:nvPicPr>
          <p:cNvPr id="190" name="Picture 18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4019519" y="9587130"/>
            <a:ext cx="273072" cy="273071"/>
          </a:xfrm>
          <a:prstGeom prst="rect">
            <a:avLst/>
          </a:prstGeom>
        </p:spPr>
      </p:pic>
      <p:pic>
        <p:nvPicPr>
          <p:cNvPr id="191" name="Picture 19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4177688" y="9622559"/>
            <a:ext cx="273072" cy="273071"/>
          </a:xfrm>
          <a:prstGeom prst="rect">
            <a:avLst/>
          </a:prstGeom>
        </p:spPr>
      </p:pic>
      <p:pic>
        <p:nvPicPr>
          <p:cNvPr id="192" name="Picture 19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3451317" y="5449243"/>
            <a:ext cx="273072" cy="273071"/>
          </a:xfrm>
          <a:prstGeom prst="rect">
            <a:avLst/>
          </a:prstGeom>
        </p:spPr>
      </p:pic>
      <p:pic>
        <p:nvPicPr>
          <p:cNvPr id="193" name="Picture 19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11280233" y="5434043"/>
            <a:ext cx="273072" cy="273071"/>
          </a:xfrm>
          <a:prstGeom prst="rect">
            <a:avLst/>
          </a:prstGeom>
        </p:spPr>
      </p:pic>
      <p:pic>
        <p:nvPicPr>
          <p:cNvPr id="194" name="Picture 193"/>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10101872" y="4671730"/>
            <a:ext cx="288980" cy="288979"/>
          </a:xfrm>
          <a:prstGeom prst="rect">
            <a:avLst/>
          </a:prstGeom>
        </p:spPr>
      </p:pic>
      <p:pic>
        <p:nvPicPr>
          <p:cNvPr id="195" name="Picture 194"/>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9905023" y="4710591"/>
            <a:ext cx="288980" cy="288979"/>
          </a:xfrm>
          <a:prstGeom prst="rect">
            <a:avLst/>
          </a:prstGeom>
        </p:spPr>
      </p:pic>
      <p:pic>
        <p:nvPicPr>
          <p:cNvPr id="196" name="Picture 195"/>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11587129" y="4276268"/>
            <a:ext cx="288980" cy="288979"/>
          </a:xfrm>
          <a:prstGeom prst="rect">
            <a:avLst/>
          </a:prstGeom>
        </p:spPr>
      </p:pic>
      <p:pic>
        <p:nvPicPr>
          <p:cNvPr id="197" name="Picture 196"/>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11398801" y="4390549"/>
            <a:ext cx="288980" cy="288979"/>
          </a:xfrm>
          <a:prstGeom prst="rect">
            <a:avLst/>
          </a:prstGeom>
        </p:spPr>
      </p:pic>
      <p:pic>
        <p:nvPicPr>
          <p:cNvPr id="198" name="Picture 197"/>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11152016" y="4545667"/>
            <a:ext cx="288980" cy="288979"/>
          </a:xfrm>
          <a:prstGeom prst="rect">
            <a:avLst/>
          </a:prstGeom>
        </p:spPr>
      </p:pic>
      <p:pic>
        <p:nvPicPr>
          <p:cNvPr id="199" name="Picture 198"/>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11101165" y="4673755"/>
            <a:ext cx="288980" cy="288979"/>
          </a:xfrm>
          <a:prstGeom prst="rect">
            <a:avLst/>
          </a:prstGeom>
        </p:spPr>
      </p:pic>
      <p:pic>
        <p:nvPicPr>
          <p:cNvPr id="200" name="Picture 199"/>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12082390" y="3629028"/>
            <a:ext cx="288980" cy="288979"/>
          </a:xfrm>
          <a:prstGeom prst="rect">
            <a:avLst/>
          </a:prstGeom>
        </p:spPr>
      </p:pic>
      <p:pic>
        <p:nvPicPr>
          <p:cNvPr id="201" name="Picture 200"/>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12167115" y="3895217"/>
            <a:ext cx="288980" cy="288979"/>
          </a:xfrm>
          <a:prstGeom prst="rect">
            <a:avLst/>
          </a:prstGeom>
        </p:spPr>
      </p:pic>
      <p:pic>
        <p:nvPicPr>
          <p:cNvPr id="202" name="Picture 201"/>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12244271" y="3751266"/>
            <a:ext cx="288980" cy="288979"/>
          </a:xfrm>
          <a:prstGeom prst="rect">
            <a:avLst/>
          </a:prstGeom>
        </p:spPr>
      </p:pic>
      <p:pic>
        <p:nvPicPr>
          <p:cNvPr id="203" name="Picture 20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8728634" y="9384777"/>
            <a:ext cx="273072" cy="273071"/>
          </a:xfrm>
          <a:prstGeom prst="rect">
            <a:avLst/>
          </a:prstGeom>
        </p:spPr>
      </p:pic>
      <p:pic>
        <p:nvPicPr>
          <p:cNvPr id="204" name="Picture 20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8582586" y="9158428"/>
            <a:ext cx="273072" cy="273071"/>
          </a:xfrm>
          <a:prstGeom prst="rect">
            <a:avLst/>
          </a:prstGeom>
        </p:spPr>
      </p:pic>
      <p:pic>
        <p:nvPicPr>
          <p:cNvPr id="205" name="Picture 20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7508246" y="9240616"/>
            <a:ext cx="273072" cy="273071"/>
          </a:xfrm>
          <a:prstGeom prst="rect">
            <a:avLst/>
          </a:prstGeom>
        </p:spPr>
      </p:pic>
      <p:pic>
        <p:nvPicPr>
          <p:cNvPr id="206" name="Picture 20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8264501" y="9103180"/>
            <a:ext cx="273072" cy="273071"/>
          </a:xfrm>
          <a:prstGeom prst="rect">
            <a:avLst/>
          </a:prstGeom>
        </p:spPr>
      </p:pic>
      <p:pic>
        <p:nvPicPr>
          <p:cNvPr id="208" name="Picture 20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1017105" y="9581729"/>
            <a:ext cx="273072" cy="273071"/>
          </a:xfrm>
          <a:prstGeom prst="rect">
            <a:avLst/>
          </a:prstGeom>
        </p:spPr>
      </p:pic>
      <p:pic>
        <p:nvPicPr>
          <p:cNvPr id="209" name="Picture 20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1188556" y="9582236"/>
            <a:ext cx="273072" cy="273071"/>
          </a:xfrm>
          <a:prstGeom prst="rect">
            <a:avLst/>
          </a:prstGeom>
        </p:spPr>
      </p:pic>
      <p:pic>
        <p:nvPicPr>
          <p:cNvPr id="213" name="Picture 2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95815">
            <a:off x="3065874" y="8595371"/>
            <a:ext cx="87031" cy="194282"/>
          </a:xfrm>
          <a:prstGeom prst="rect">
            <a:avLst/>
          </a:prstGeom>
        </p:spPr>
      </p:pic>
      <p:pic>
        <p:nvPicPr>
          <p:cNvPr id="214" name="Picture 213"/>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1717879" y="9418333"/>
            <a:ext cx="173397" cy="173397"/>
          </a:xfrm>
          <a:prstGeom prst="rect">
            <a:avLst/>
          </a:prstGeom>
        </p:spPr>
      </p:pic>
      <p:pic>
        <p:nvPicPr>
          <p:cNvPr id="215" name="Picture 2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1619291" y="9489291"/>
            <a:ext cx="185250" cy="185249"/>
          </a:xfrm>
          <a:prstGeom prst="rect">
            <a:avLst/>
          </a:prstGeom>
        </p:spPr>
      </p:pic>
      <p:pic>
        <p:nvPicPr>
          <p:cNvPr id="216" name="Picture 2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2175432" y="9494577"/>
            <a:ext cx="273072" cy="273071"/>
          </a:xfrm>
          <a:prstGeom prst="rect">
            <a:avLst/>
          </a:prstGeom>
        </p:spPr>
      </p:pic>
      <p:pic>
        <p:nvPicPr>
          <p:cNvPr id="217" name="Picture 216"/>
          <p:cNvPicPr>
            <a:picLocks noChangeAspect="1"/>
          </p:cNvPicPr>
          <p:nvPr/>
        </p:nvPicPr>
        <p:blipFill>
          <a:blip r:embed="rId11"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2732890" y="9524551"/>
            <a:ext cx="302566" cy="302566"/>
          </a:xfrm>
          <a:prstGeom prst="rect">
            <a:avLst/>
          </a:prstGeom>
        </p:spPr>
      </p:pic>
      <p:pic>
        <p:nvPicPr>
          <p:cNvPr id="218" name="Picture 2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2579683" y="9596783"/>
            <a:ext cx="273072" cy="273071"/>
          </a:xfrm>
          <a:prstGeom prst="rect">
            <a:avLst/>
          </a:prstGeom>
        </p:spPr>
      </p:pic>
      <p:pic>
        <p:nvPicPr>
          <p:cNvPr id="219" name="Picture 2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2579683" y="9498107"/>
            <a:ext cx="273072" cy="273071"/>
          </a:xfrm>
          <a:prstGeom prst="rect">
            <a:avLst/>
          </a:prstGeom>
        </p:spPr>
      </p:pic>
      <p:pic>
        <p:nvPicPr>
          <p:cNvPr id="220" name="Picture 2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2352137" y="9503550"/>
            <a:ext cx="185250" cy="185249"/>
          </a:xfrm>
          <a:prstGeom prst="rect">
            <a:avLst/>
          </a:prstGeom>
        </p:spPr>
      </p:pic>
      <p:pic>
        <p:nvPicPr>
          <p:cNvPr id="221" name="Picture 2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2937925" y="9587685"/>
            <a:ext cx="185250" cy="185249"/>
          </a:xfrm>
          <a:prstGeom prst="rect">
            <a:avLst/>
          </a:prstGeom>
        </p:spPr>
      </p:pic>
      <p:pic>
        <p:nvPicPr>
          <p:cNvPr id="222" name="Picture 2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1633168" y="9483912"/>
            <a:ext cx="185250" cy="185249"/>
          </a:xfrm>
          <a:prstGeom prst="rect">
            <a:avLst/>
          </a:prstGeom>
        </p:spPr>
      </p:pic>
      <p:pic>
        <p:nvPicPr>
          <p:cNvPr id="223" name="Picture 2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2951802" y="9582306"/>
            <a:ext cx="185250" cy="185249"/>
          </a:xfrm>
          <a:prstGeom prst="rect">
            <a:avLst/>
          </a:prstGeom>
        </p:spPr>
      </p:pic>
      <p:pic>
        <p:nvPicPr>
          <p:cNvPr id="224" name="Picture 223"/>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1742867" y="9522915"/>
            <a:ext cx="173397" cy="173397"/>
          </a:xfrm>
          <a:prstGeom prst="rect">
            <a:avLst/>
          </a:prstGeom>
        </p:spPr>
      </p:pic>
      <p:pic>
        <p:nvPicPr>
          <p:cNvPr id="225" name="Picture 224"/>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1011107" y="9489836"/>
            <a:ext cx="173397" cy="173397"/>
          </a:xfrm>
          <a:prstGeom prst="rect">
            <a:avLst/>
          </a:prstGeom>
        </p:spPr>
      </p:pic>
      <p:pic>
        <p:nvPicPr>
          <p:cNvPr id="226" name="Picture 225"/>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1026511" y="9394973"/>
            <a:ext cx="173397" cy="173397"/>
          </a:xfrm>
          <a:prstGeom prst="rect">
            <a:avLst/>
          </a:prstGeom>
        </p:spPr>
      </p:pic>
      <p:pic>
        <p:nvPicPr>
          <p:cNvPr id="227" name="Picture 226"/>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1285821" y="9509474"/>
            <a:ext cx="173397" cy="173397"/>
          </a:xfrm>
          <a:prstGeom prst="rect">
            <a:avLst/>
          </a:prstGeom>
        </p:spPr>
      </p:pic>
      <p:pic>
        <p:nvPicPr>
          <p:cNvPr id="228" name="Picture 227"/>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1066942" y="9200705"/>
            <a:ext cx="173397" cy="173397"/>
          </a:xfrm>
          <a:prstGeom prst="rect">
            <a:avLst/>
          </a:prstGeom>
        </p:spPr>
      </p:pic>
      <p:pic>
        <p:nvPicPr>
          <p:cNvPr id="229" name="Picture 228"/>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1123645" y="9275487"/>
            <a:ext cx="173397" cy="173397"/>
          </a:xfrm>
          <a:prstGeom prst="rect">
            <a:avLst/>
          </a:prstGeom>
        </p:spPr>
      </p:pic>
      <p:pic>
        <p:nvPicPr>
          <p:cNvPr id="230" name="Picture 229"/>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1214308" y="9265866"/>
            <a:ext cx="173397" cy="173397"/>
          </a:xfrm>
          <a:prstGeom prst="rect">
            <a:avLst/>
          </a:prstGeom>
        </p:spPr>
      </p:pic>
      <p:pic>
        <p:nvPicPr>
          <p:cNvPr id="231" name="Picture 2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1489210" y="9374298"/>
            <a:ext cx="185250" cy="185249"/>
          </a:xfrm>
          <a:prstGeom prst="rect">
            <a:avLst/>
          </a:prstGeom>
        </p:spPr>
      </p:pic>
      <p:pic>
        <p:nvPicPr>
          <p:cNvPr id="232" name="Picture 2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1515518" y="9488017"/>
            <a:ext cx="185250" cy="185249"/>
          </a:xfrm>
          <a:prstGeom prst="rect">
            <a:avLst/>
          </a:prstGeom>
        </p:spPr>
      </p:pic>
      <p:pic>
        <p:nvPicPr>
          <p:cNvPr id="233" name="Picture 2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1823669" y="9587929"/>
            <a:ext cx="185250" cy="185249"/>
          </a:xfrm>
          <a:prstGeom prst="rect">
            <a:avLst/>
          </a:prstGeom>
        </p:spPr>
      </p:pic>
      <p:pic>
        <p:nvPicPr>
          <p:cNvPr id="234" name="Picture 2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1937848" y="9536920"/>
            <a:ext cx="185250" cy="185249"/>
          </a:xfrm>
          <a:prstGeom prst="rect">
            <a:avLst/>
          </a:prstGeom>
        </p:spPr>
      </p:pic>
      <p:pic>
        <p:nvPicPr>
          <p:cNvPr id="235" name="Picture 2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1842363" y="9473180"/>
            <a:ext cx="185250" cy="185249"/>
          </a:xfrm>
          <a:prstGeom prst="rect">
            <a:avLst/>
          </a:prstGeom>
        </p:spPr>
      </p:pic>
      <p:pic>
        <p:nvPicPr>
          <p:cNvPr id="236" name="Picture 2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2523575" y="9704455"/>
            <a:ext cx="185250" cy="185249"/>
          </a:xfrm>
          <a:prstGeom prst="rect">
            <a:avLst/>
          </a:prstGeom>
        </p:spPr>
      </p:pic>
      <p:pic>
        <p:nvPicPr>
          <p:cNvPr id="237" name="Picture 2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2987121" y="9495344"/>
            <a:ext cx="185250" cy="185249"/>
          </a:xfrm>
          <a:prstGeom prst="rect">
            <a:avLst/>
          </a:prstGeom>
        </p:spPr>
      </p:pic>
      <p:pic>
        <p:nvPicPr>
          <p:cNvPr id="238" name="Picture 2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3097729" y="9428688"/>
            <a:ext cx="185250" cy="185249"/>
          </a:xfrm>
          <a:prstGeom prst="rect">
            <a:avLst/>
          </a:prstGeom>
        </p:spPr>
      </p:pic>
      <p:pic>
        <p:nvPicPr>
          <p:cNvPr id="239" name="Picture 238"/>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4280451" y="9560085"/>
            <a:ext cx="173397" cy="173397"/>
          </a:xfrm>
          <a:prstGeom prst="rect">
            <a:avLst/>
          </a:prstGeom>
        </p:spPr>
      </p:pic>
      <p:pic>
        <p:nvPicPr>
          <p:cNvPr id="240" name="Picture 2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4379947" y="9510350"/>
            <a:ext cx="185250" cy="185249"/>
          </a:xfrm>
          <a:prstGeom prst="rect">
            <a:avLst/>
          </a:prstGeom>
        </p:spPr>
      </p:pic>
      <p:pic>
        <p:nvPicPr>
          <p:cNvPr id="241" name="Picture 240"/>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4368761" y="9630634"/>
            <a:ext cx="173397" cy="173397"/>
          </a:xfrm>
          <a:prstGeom prst="rect">
            <a:avLst/>
          </a:prstGeom>
        </p:spPr>
      </p:pic>
      <p:pic>
        <p:nvPicPr>
          <p:cNvPr id="242" name="Picture 241"/>
          <p:cNvPicPr>
            <a:picLocks noChangeAspect="1"/>
          </p:cNvPicPr>
          <p:nvPr/>
        </p:nvPicPr>
        <p:blipFill>
          <a:blip r:embed="rId11"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4233983" y="9296577"/>
            <a:ext cx="302566" cy="302566"/>
          </a:xfrm>
          <a:prstGeom prst="rect">
            <a:avLst/>
          </a:prstGeom>
        </p:spPr>
      </p:pic>
      <p:pic>
        <p:nvPicPr>
          <p:cNvPr id="243" name="Picture 242"/>
          <p:cNvPicPr>
            <a:picLocks noChangeAspect="1"/>
          </p:cNvPicPr>
          <p:nvPr/>
        </p:nvPicPr>
        <p:blipFill>
          <a:blip r:embed="rId11"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4063891" y="9286184"/>
            <a:ext cx="302566" cy="302566"/>
          </a:xfrm>
          <a:prstGeom prst="rect">
            <a:avLst/>
          </a:prstGeom>
        </p:spPr>
      </p:pic>
      <p:pic>
        <p:nvPicPr>
          <p:cNvPr id="244" name="Picture 2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4098507" y="9185744"/>
            <a:ext cx="185250" cy="185249"/>
          </a:xfrm>
          <a:prstGeom prst="rect">
            <a:avLst/>
          </a:prstGeom>
        </p:spPr>
      </p:pic>
      <p:pic>
        <p:nvPicPr>
          <p:cNvPr id="245" name="Picture 2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4226922" y="9225031"/>
            <a:ext cx="185250" cy="185249"/>
          </a:xfrm>
          <a:prstGeom prst="rect">
            <a:avLst/>
          </a:prstGeom>
        </p:spPr>
      </p:pic>
      <p:pic>
        <p:nvPicPr>
          <p:cNvPr id="246" name="Picture 2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4425084" y="9391570"/>
            <a:ext cx="185250" cy="185249"/>
          </a:xfrm>
          <a:prstGeom prst="rect">
            <a:avLst/>
          </a:prstGeom>
        </p:spPr>
      </p:pic>
      <p:pic>
        <p:nvPicPr>
          <p:cNvPr id="247" name="Picture 246"/>
          <p:cNvPicPr>
            <a:picLocks noChangeAspect="1"/>
          </p:cNvPicPr>
          <p:nvPr/>
        </p:nvPicPr>
        <p:blipFill>
          <a:blip r:embed="rId11"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4300839" y="9692028"/>
            <a:ext cx="302566" cy="302566"/>
          </a:xfrm>
          <a:prstGeom prst="rect">
            <a:avLst/>
          </a:prstGeom>
        </p:spPr>
      </p:pic>
      <p:pic>
        <p:nvPicPr>
          <p:cNvPr id="248" name="Picture 2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4489754" y="9798923"/>
            <a:ext cx="185250" cy="185249"/>
          </a:xfrm>
          <a:prstGeom prst="rect">
            <a:avLst/>
          </a:prstGeom>
        </p:spPr>
      </p:pic>
      <p:pic>
        <p:nvPicPr>
          <p:cNvPr id="249" name="Picture 2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4416842" y="9877237"/>
            <a:ext cx="185250" cy="185249"/>
          </a:xfrm>
          <a:prstGeom prst="rect">
            <a:avLst/>
          </a:prstGeom>
        </p:spPr>
      </p:pic>
      <p:pic>
        <p:nvPicPr>
          <p:cNvPr id="250" name="Picture 2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4508219" y="9920178"/>
            <a:ext cx="185250" cy="185249"/>
          </a:xfrm>
          <a:prstGeom prst="rect">
            <a:avLst/>
          </a:prstGeom>
        </p:spPr>
      </p:pic>
      <p:pic>
        <p:nvPicPr>
          <p:cNvPr id="251" name="Picture 25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4672736" y="9700849"/>
            <a:ext cx="273072" cy="273071"/>
          </a:xfrm>
          <a:prstGeom prst="rect">
            <a:avLst/>
          </a:prstGeom>
        </p:spPr>
      </p:pic>
      <p:pic>
        <p:nvPicPr>
          <p:cNvPr id="252" name="Picture 2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4727537" y="9539299"/>
            <a:ext cx="273072" cy="273071"/>
          </a:xfrm>
          <a:prstGeom prst="rect">
            <a:avLst/>
          </a:prstGeom>
        </p:spPr>
      </p:pic>
      <p:pic>
        <p:nvPicPr>
          <p:cNvPr id="253" name="Picture 25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4846173" y="9680356"/>
            <a:ext cx="273072" cy="273071"/>
          </a:xfrm>
          <a:prstGeom prst="rect">
            <a:avLst/>
          </a:prstGeom>
        </p:spPr>
      </p:pic>
      <p:pic>
        <p:nvPicPr>
          <p:cNvPr id="254" name="Picture 253"/>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5066255" y="9976634"/>
            <a:ext cx="173397" cy="173397"/>
          </a:xfrm>
          <a:prstGeom prst="rect">
            <a:avLst/>
          </a:prstGeom>
        </p:spPr>
      </p:pic>
      <p:pic>
        <p:nvPicPr>
          <p:cNvPr id="255" name="Picture 254"/>
          <p:cNvPicPr>
            <a:picLocks noChangeAspect="1"/>
          </p:cNvPicPr>
          <p:nvPr/>
        </p:nvPicPr>
        <p:blipFill>
          <a:blip r:embed="rId11"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4296933" y="9692028"/>
            <a:ext cx="302566" cy="302566"/>
          </a:xfrm>
          <a:prstGeom prst="rect">
            <a:avLst/>
          </a:prstGeom>
        </p:spPr>
      </p:pic>
      <p:pic>
        <p:nvPicPr>
          <p:cNvPr id="256" name="Picture 255"/>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3243152" y="8989835"/>
            <a:ext cx="173397" cy="173397"/>
          </a:xfrm>
          <a:prstGeom prst="rect">
            <a:avLst/>
          </a:prstGeom>
        </p:spPr>
      </p:pic>
      <p:pic>
        <p:nvPicPr>
          <p:cNvPr id="257" name="Picture 256"/>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3482210" y="8902324"/>
            <a:ext cx="173397" cy="173397"/>
          </a:xfrm>
          <a:prstGeom prst="rect">
            <a:avLst/>
          </a:prstGeom>
        </p:spPr>
      </p:pic>
      <p:pic>
        <p:nvPicPr>
          <p:cNvPr id="258" name="Picture 25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5756422" flipV="1">
            <a:off x="4107064" y="8844601"/>
            <a:ext cx="240126" cy="240125"/>
          </a:xfrm>
          <a:prstGeom prst="rect">
            <a:avLst/>
          </a:prstGeom>
        </p:spPr>
      </p:pic>
      <p:pic>
        <p:nvPicPr>
          <p:cNvPr id="259" name="Picture 2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4831477" y="8784235"/>
            <a:ext cx="273072" cy="273071"/>
          </a:xfrm>
          <a:prstGeom prst="rect">
            <a:avLst/>
          </a:prstGeom>
        </p:spPr>
      </p:pic>
      <p:pic>
        <p:nvPicPr>
          <p:cNvPr id="260" name="Picture 259"/>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3727767" y="8797226"/>
            <a:ext cx="173397" cy="173397"/>
          </a:xfrm>
          <a:prstGeom prst="rect">
            <a:avLst/>
          </a:prstGeom>
        </p:spPr>
      </p:pic>
      <p:pic>
        <p:nvPicPr>
          <p:cNvPr id="261" name="Picture 260"/>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3843815" y="8833444"/>
            <a:ext cx="173397" cy="173397"/>
          </a:xfrm>
          <a:prstGeom prst="rect">
            <a:avLst/>
          </a:prstGeom>
        </p:spPr>
      </p:pic>
      <p:pic>
        <p:nvPicPr>
          <p:cNvPr id="262" name="Picture 261"/>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4737554" y="8775314"/>
            <a:ext cx="173397" cy="173397"/>
          </a:xfrm>
          <a:prstGeom prst="rect">
            <a:avLst/>
          </a:prstGeom>
        </p:spPr>
      </p:pic>
      <p:pic>
        <p:nvPicPr>
          <p:cNvPr id="263" name="Picture 262"/>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4778410" y="8894360"/>
            <a:ext cx="173397" cy="173397"/>
          </a:xfrm>
          <a:prstGeom prst="rect">
            <a:avLst/>
          </a:prstGeom>
        </p:spPr>
      </p:pic>
      <p:pic>
        <p:nvPicPr>
          <p:cNvPr id="264" name="Picture 26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5756422" flipV="1">
            <a:off x="3977968" y="8849364"/>
            <a:ext cx="208889" cy="208888"/>
          </a:xfrm>
          <a:prstGeom prst="rect">
            <a:avLst/>
          </a:prstGeom>
        </p:spPr>
      </p:pic>
      <p:pic>
        <p:nvPicPr>
          <p:cNvPr id="265" name="Picture 26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4276175" y="8886774"/>
            <a:ext cx="185250" cy="185249"/>
          </a:xfrm>
          <a:prstGeom prst="rect">
            <a:avLst/>
          </a:prstGeom>
        </p:spPr>
      </p:pic>
      <p:pic>
        <p:nvPicPr>
          <p:cNvPr id="266" name="Picture 26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4401951" y="8889760"/>
            <a:ext cx="185250" cy="185249"/>
          </a:xfrm>
          <a:prstGeom prst="rect">
            <a:avLst/>
          </a:prstGeom>
        </p:spPr>
      </p:pic>
      <p:pic>
        <p:nvPicPr>
          <p:cNvPr id="267" name="Picture 26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3290449" y="9271454"/>
            <a:ext cx="273072" cy="273071"/>
          </a:xfrm>
          <a:prstGeom prst="rect">
            <a:avLst/>
          </a:prstGeom>
        </p:spPr>
      </p:pic>
      <p:pic>
        <p:nvPicPr>
          <p:cNvPr id="268" name="Picture 2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3219541" y="9423983"/>
            <a:ext cx="185250" cy="185249"/>
          </a:xfrm>
          <a:prstGeom prst="rect">
            <a:avLst/>
          </a:prstGeom>
        </p:spPr>
      </p:pic>
      <p:pic>
        <p:nvPicPr>
          <p:cNvPr id="269" name="Picture 26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3446032" y="9257151"/>
            <a:ext cx="185250" cy="185249"/>
          </a:xfrm>
          <a:prstGeom prst="rect">
            <a:avLst/>
          </a:prstGeom>
        </p:spPr>
      </p:pic>
      <p:pic>
        <p:nvPicPr>
          <p:cNvPr id="270" name="Picture 26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5041159" y="5638250"/>
            <a:ext cx="185250" cy="185249"/>
          </a:xfrm>
          <a:prstGeom prst="rect">
            <a:avLst/>
          </a:prstGeom>
        </p:spPr>
      </p:pic>
      <p:pic>
        <p:nvPicPr>
          <p:cNvPr id="271" name="Picture 270"/>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5250454" y="5814971"/>
            <a:ext cx="288980" cy="288979"/>
          </a:xfrm>
          <a:prstGeom prst="rect">
            <a:avLst/>
          </a:prstGeom>
        </p:spPr>
      </p:pic>
      <p:pic>
        <p:nvPicPr>
          <p:cNvPr id="272" name="Picture 271"/>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5199842" y="5808014"/>
            <a:ext cx="173397" cy="173397"/>
          </a:xfrm>
          <a:prstGeom prst="rect">
            <a:avLst/>
          </a:prstGeom>
        </p:spPr>
      </p:pic>
      <p:pic>
        <p:nvPicPr>
          <p:cNvPr id="273" name="Picture 272"/>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5104557" y="5717964"/>
            <a:ext cx="173397" cy="173397"/>
          </a:xfrm>
          <a:prstGeom prst="rect">
            <a:avLst/>
          </a:prstGeom>
        </p:spPr>
      </p:pic>
      <p:pic>
        <p:nvPicPr>
          <p:cNvPr id="274" name="Picture 273"/>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5443383" y="5891296"/>
            <a:ext cx="173397" cy="173397"/>
          </a:xfrm>
          <a:prstGeom prst="rect">
            <a:avLst/>
          </a:prstGeom>
        </p:spPr>
      </p:pic>
      <p:pic>
        <p:nvPicPr>
          <p:cNvPr id="275" name="Picture 2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6226731" y="5835482"/>
            <a:ext cx="273072" cy="273071"/>
          </a:xfrm>
          <a:prstGeom prst="rect">
            <a:avLst/>
          </a:prstGeom>
        </p:spPr>
      </p:pic>
      <p:pic>
        <p:nvPicPr>
          <p:cNvPr id="276" name="Picture 2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6340944" y="5911147"/>
            <a:ext cx="273072" cy="273071"/>
          </a:xfrm>
          <a:prstGeom prst="rect">
            <a:avLst/>
          </a:prstGeom>
        </p:spPr>
      </p:pic>
      <p:pic>
        <p:nvPicPr>
          <p:cNvPr id="277" name="Picture 27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6489883" y="5961494"/>
            <a:ext cx="273072" cy="273071"/>
          </a:xfrm>
          <a:prstGeom prst="rect">
            <a:avLst/>
          </a:prstGeom>
        </p:spPr>
      </p:pic>
      <p:pic>
        <p:nvPicPr>
          <p:cNvPr id="278" name="Picture 277"/>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6265071" y="6037514"/>
            <a:ext cx="173397" cy="173397"/>
          </a:xfrm>
          <a:prstGeom prst="rect">
            <a:avLst/>
          </a:prstGeom>
        </p:spPr>
      </p:pic>
      <p:pic>
        <p:nvPicPr>
          <p:cNvPr id="279" name="Picture 278"/>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6398248" y="6089152"/>
            <a:ext cx="173397" cy="173397"/>
          </a:xfrm>
          <a:prstGeom prst="rect">
            <a:avLst/>
          </a:prstGeom>
        </p:spPr>
      </p:pic>
      <p:sp>
        <p:nvSpPr>
          <p:cNvPr id="280" name="TextBox 279"/>
          <p:cNvSpPr txBox="1"/>
          <p:nvPr/>
        </p:nvSpPr>
        <p:spPr>
          <a:xfrm>
            <a:off x="101600" y="14419262"/>
            <a:ext cx="7503977" cy="584775"/>
          </a:xfrm>
          <a:prstGeom prst="rect">
            <a:avLst/>
          </a:prstGeom>
          <a:noFill/>
        </p:spPr>
        <p:txBody>
          <a:bodyPr wrap="none" rtlCol="0">
            <a:spAutoFit/>
          </a:bodyPr>
          <a:lstStyle/>
          <a:p>
            <a:r>
              <a:rPr lang="is-IS" sz="3200" i="1" dirty="0" smtClean="0">
                <a:solidFill>
                  <a:schemeClr val="bg1">
                    <a:lumMod val="50000"/>
                  </a:schemeClr>
                </a:solidFill>
              </a:rPr>
              <a:t>Arnar Birgir Ólafsson landslagsarkitekt, FÍLA</a:t>
            </a:r>
            <a:endParaRPr lang="is-IS" sz="3200" i="1" dirty="0">
              <a:solidFill>
                <a:schemeClr val="bg1">
                  <a:lumMod val="50000"/>
                </a:schemeClr>
              </a:solidFill>
            </a:endParaRPr>
          </a:p>
        </p:txBody>
      </p:sp>
      <p:sp>
        <p:nvSpPr>
          <p:cNvPr id="281" name="TextBox 280"/>
          <p:cNvSpPr txBox="1"/>
          <p:nvPr/>
        </p:nvSpPr>
        <p:spPr>
          <a:xfrm>
            <a:off x="19464438" y="322262"/>
            <a:ext cx="449162" cy="584775"/>
          </a:xfrm>
          <a:prstGeom prst="rect">
            <a:avLst/>
          </a:prstGeom>
          <a:noFill/>
        </p:spPr>
        <p:txBody>
          <a:bodyPr wrap="none" rtlCol="0">
            <a:spAutoFit/>
          </a:bodyPr>
          <a:lstStyle/>
          <a:p>
            <a:r>
              <a:rPr lang="is-IS" sz="3200" dirty="0" smtClean="0"/>
              <a:t>N</a:t>
            </a:r>
            <a:endParaRPr lang="is-IS" sz="3200" dirty="0"/>
          </a:p>
        </p:txBody>
      </p:sp>
      <p:sp>
        <p:nvSpPr>
          <p:cNvPr id="282" name="TextBox 281"/>
          <p:cNvSpPr txBox="1"/>
          <p:nvPr/>
        </p:nvSpPr>
        <p:spPr>
          <a:xfrm>
            <a:off x="1292653" y="777736"/>
            <a:ext cx="13744147" cy="1754326"/>
          </a:xfrm>
          <a:prstGeom prst="rect">
            <a:avLst/>
          </a:prstGeom>
          <a:noFill/>
        </p:spPr>
        <p:txBody>
          <a:bodyPr wrap="none" rtlCol="0">
            <a:spAutoFit/>
          </a:bodyPr>
          <a:lstStyle/>
          <a:p>
            <a:r>
              <a:rPr lang="is-IS" sz="5400" dirty="0" smtClean="0">
                <a:solidFill>
                  <a:schemeClr val="bg1">
                    <a:lumMod val="50000"/>
                  </a:schemeClr>
                </a:solidFill>
              </a:rPr>
              <a:t>Skipulag skóla- og íþróttasvæðis á Hvammstanga</a:t>
            </a:r>
          </a:p>
          <a:p>
            <a:r>
              <a:rPr lang="is-IS" sz="5400" dirty="0" smtClean="0">
                <a:solidFill>
                  <a:schemeClr val="bg1">
                    <a:lumMod val="50000"/>
                  </a:schemeClr>
                </a:solidFill>
              </a:rPr>
              <a:t>     </a:t>
            </a:r>
            <a:r>
              <a:rPr lang="is-IS" sz="4000" dirty="0" smtClean="0">
                <a:solidFill>
                  <a:schemeClr val="bg1">
                    <a:lumMod val="50000"/>
                  </a:schemeClr>
                </a:solidFill>
              </a:rPr>
              <a:t>Frumtillaga – umferðarflæði og staðsetning svæða </a:t>
            </a:r>
            <a:endParaRPr lang="is-IS" sz="4000" dirty="0">
              <a:solidFill>
                <a:schemeClr val="bg1">
                  <a:lumMod val="50000"/>
                </a:schemeClr>
              </a:solidFill>
            </a:endParaRPr>
          </a:p>
        </p:txBody>
      </p:sp>
      <p:sp>
        <p:nvSpPr>
          <p:cNvPr id="283" name="TextBox 282"/>
          <p:cNvSpPr txBox="1"/>
          <p:nvPr/>
        </p:nvSpPr>
        <p:spPr>
          <a:xfrm>
            <a:off x="8636000" y="5580062"/>
            <a:ext cx="1477389" cy="1477319"/>
          </a:xfrm>
          <a:prstGeom prst="rect">
            <a:avLst/>
          </a:prstGeom>
          <a:noFill/>
        </p:spPr>
        <p:txBody>
          <a:bodyPr wrap="square" lIns="91433" tIns="45716" rIns="91433" bIns="45716" rtlCol="0">
            <a:spAutoFit/>
          </a:bodyPr>
          <a:lstStyle/>
          <a:p>
            <a:r>
              <a:rPr lang="is-IS" sz="2000" b="1" dirty="0" smtClean="0">
                <a:solidFill>
                  <a:schemeClr val="bg1"/>
                </a:solidFill>
              </a:rPr>
              <a:t>Bílastæði</a:t>
            </a:r>
          </a:p>
          <a:p>
            <a:endParaRPr lang="is-IS" sz="1400" dirty="0" smtClean="0"/>
          </a:p>
          <a:p>
            <a:endParaRPr lang="is-IS" sz="1400" dirty="0" smtClean="0"/>
          </a:p>
          <a:p>
            <a:endParaRPr lang="is-IS" sz="1400" dirty="0"/>
          </a:p>
          <a:p>
            <a:endParaRPr lang="is-IS" sz="1400" dirty="0"/>
          </a:p>
          <a:p>
            <a:endParaRPr lang="is-IS" sz="1400" dirty="0"/>
          </a:p>
        </p:txBody>
      </p:sp>
      <p:sp>
        <p:nvSpPr>
          <p:cNvPr id="284" name="TextBox 283"/>
          <p:cNvSpPr txBox="1"/>
          <p:nvPr/>
        </p:nvSpPr>
        <p:spPr>
          <a:xfrm>
            <a:off x="14854811" y="4940943"/>
            <a:ext cx="1477389" cy="1477319"/>
          </a:xfrm>
          <a:prstGeom prst="rect">
            <a:avLst/>
          </a:prstGeom>
          <a:noFill/>
        </p:spPr>
        <p:txBody>
          <a:bodyPr wrap="square" lIns="91433" tIns="45716" rIns="91433" bIns="45716" rtlCol="0">
            <a:spAutoFit/>
          </a:bodyPr>
          <a:lstStyle/>
          <a:p>
            <a:r>
              <a:rPr lang="is-IS" sz="2000" b="1" dirty="0" smtClean="0">
                <a:solidFill>
                  <a:schemeClr val="bg1"/>
                </a:solidFill>
              </a:rPr>
              <a:t>Bílastæði</a:t>
            </a:r>
          </a:p>
          <a:p>
            <a:endParaRPr lang="is-IS" sz="1400" dirty="0" smtClean="0"/>
          </a:p>
          <a:p>
            <a:endParaRPr lang="is-IS" sz="1400" dirty="0" smtClean="0"/>
          </a:p>
          <a:p>
            <a:endParaRPr lang="is-IS" sz="1400" dirty="0"/>
          </a:p>
          <a:p>
            <a:endParaRPr lang="is-IS" sz="1400" dirty="0"/>
          </a:p>
          <a:p>
            <a:endParaRPr lang="is-IS" sz="1400" dirty="0"/>
          </a:p>
        </p:txBody>
      </p:sp>
      <p:sp>
        <p:nvSpPr>
          <p:cNvPr id="285" name="TextBox 284"/>
          <p:cNvSpPr txBox="1"/>
          <p:nvPr/>
        </p:nvSpPr>
        <p:spPr>
          <a:xfrm>
            <a:off x="19174905" y="5427662"/>
            <a:ext cx="1477389" cy="1477319"/>
          </a:xfrm>
          <a:prstGeom prst="rect">
            <a:avLst/>
          </a:prstGeom>
          <a:noFill/>
        </p:spPr>
        <p:txBody>
          <a:bodyPr wrap="square" lIns="91433" tIns="45716" rIns="91433" bIns="45716" rtlCol="0">
            <a:spAutoFit/>
          </a:bodyPr>
          <a:lstStyle/>
          <a:p>
            <a:r>
              <a:rPr lang="is-IS" sz="2000" b="1" dirty="0" smtClean="0">
                <a:solidFill>
                  <a:schemeClr val="bg1"/>
                </a:solidFill>
              </a:rPr>
              <a:t>Bílastæði</a:t>
            </a:r>
          </a:p>
          <a:p>
            <a:endParaRPr lang="is-IS" sz="1400" dirty="0" smtClean="0"/>
          </a:p>
          <a:p>
            <a:endParaRPr lang="is-IS" sz="1400" dirty="0" smtClean="0"/>
          </a:p>
          <a:p>
            <a:endParaRPr lang="is-IS" sz="1400" dirty="0"/>
          </a:p>
          <a:p>
            <a:endParaRPr lang="is-IS" sz="1400" dirty="0"/>
          </a:p>
          <a:p>
            <a:endParaRPr lang="is-IS" sz="1400" dirty="0"/>
          </a:p>
        </p:txBody>
      </p:sp>
      <p:sp>
        <p:nvSpPr>
          <p:cNvPr id="286" name="TextBox 285"/>
          <p:cNvSpPr txBox="1"/>
          <p:nvPr/>
        </p:nvSpPr>
        <p:spPr>
          <a:xfrm>
            <a:off x="10212203" y="9542462"/>
            <a:ext cx="1057845" cy="1384986"/>
          </a:xfrm>
          <a:prstGeom prst="rect">
            <a:avLst/>
          </a:prstGeom>
          <a:noFill/>
        </p:spPr>
        <p:txBody>
          <a:bodyPr wrap="square" lIns="91433" tIns="45716" rIns="91433" bIns="45716" rtlCol="0">
            <a:spAutoFit/>
          </a:bodyPr>
          <a:lstStyle/>
          <a:p>
            <a:r>
              <a:rPr lang="is-IS" sz="1400" b="1" dirty="0" smtClean="0">
                <a:solidFill>
                  <a:schemeClr val="bg1"/>
                </a:solidFill>
              </a:rPr>
              <a:t>Ærslabelgur</a:t>
            </a:r>
          </a:p>
          <a:p>
            <a:endParaRPr lang="is-IS" sz="1400" dirty="0" smtClean="0"/>
          </a:p>
          <a:p>
            <a:endParaRPr lang="is-IS" sz="1400" dirty="0" smtClean="0"/>
          </a:p>
          <a:p>
            <a:endParaRPr lang="is-IS" sz="1400" dirty="0"/>
          </a:p>
          <a:p>
            <a:endParaRPr lang="is-IS" sz="1400" dirty="0"/>
          </a:p>
          <a:p>
            <a:endParaRPr lang="is-IS" sz="1400" dirty="0"/>
          </a:p>
        </p:txBody>
      </p:sp>
      <p:sp>
        <p:nvSpPr>
          <p:cNvPr id="288" name="TextBox 287"/>
          <p:cNvSpPr txBox="1"/>
          <p:nvPr/>
        </p:nvSpPr>
        <p:spPr>
          <a:xfrm rot="21005769">
            <a:off x="12009116" y="6056893"/>
            <a:ext cx="1180792" cy="338546"/>
          </a:xfrm>
          <a:prstGeom prst="rect">
            <a:avLst/>
          </a:prstGeom>
          <a:noFill/>
        </p:spPr>
        <p:txBody>
          <a:bodyPr wrap="square" lIns="91433" tIns="45716" rIns="91433" bIns="45716" rtlCol="0">
            <a:spAutoFit/>
          </a:bodyPr>
          <a:lstStyle/>
          <a:p>
            <a:r>
              <a:rPr lang="is-IS" sz="1600" b="1" dirty="0" smtClean="0">
                <a:solidFill>
                  <a:schemeClr val="bg1"/>
                </a:solidFill>
              </a:rPr>
              <a:t>Skólabrú</a:t>
            </a:r>
          </a:p>
        </p:txBody>
      </p:sp>
      <p:sp>
        <p:nvSpPr>
          <p:cNvPr id="289" name="TextBox 288"/>
          <p:cNvSpPr txBox="1"/>
          <p:nvPr/>
        </p:nvSpPr>
        <p:spPr>
          <a:xfrm>
            <a:off x="9864155" y="7866062"/>
            <a:ext cx="1057845" cy="307768"/>
          </a:xfrm>
          <a:prstGeom prst="rect">
            <a:avLst/>
          </a:prstGeom>
          <a:noFill/>
        </p:spPr>
        <p:txBody>
          <a:bodyPr wrap="square" lIns="91433" tIns="45716" rIns="91433" bIns="45716" rtlCol="0">
            <a:spAutoFit/>
          </a:bodyPr>
          <a:lstStyle/>
          <a:p>
            <a:r>
              <a:rPr lang="is-IS" sz="1400" b="1" dirty="0" smtClean="0">
                <a:solidFill>
                  <a:schemeClr val="bg1"/>
                </a:solidFill>
              </a:rPr>
              <a:t>Sparkvöllur</a:t>
            </a:r>
          </a:p>
        </p:txBody>
      </p:sp>
      <p:sp>
        <p:nvSpPr>
          <p:cNvPr id="290" name="TextBox 289"/>
          <p:cNvSpPr txBox="1"/>
          <p:nvPr/>
        </p:nvSpPr>
        <p:spPr>
          <a:xfrm>
            <a:off x="5816600" y="7166876"/>
            <a:ext cx="1057845" cy="1384986"/>
          </a:xfrm>
          <a:prstGeom prst="rect">
            <a:avLst/>
          </a:prstGeom>
          <a:noFill/>
        </p:spPr>
        <p:txBody>
          <a:bodyPr wrap="square" lIns="91433" tIns="45716" rIns="91433" bIns="45716" rtlCol="0">
            <a:spAutoFit/>
          </a:bodyPr>
          <a:lstStyle/>
          <a:p>
            <a:r>
              <a:rPr lang="is-IS" sz="1400" dirty="0" smtClean="0">
                <a:solidFill>
                  <a:schemeClr val="bg1"/>
                </a:solidFill>
              </a:rPr>
              <a:t>Körfubolti</a:t>
            </a:r>
          </a:p>
          <a:p>
            <a:endParaRPr lang="is-IS" sz="1400" dirty="0" smtClean="0"/>
          </a:p>
          <a:p>
            <a:endParaRPr lang="is-IS" sz="1400" dirty="0" smtClean="0"/>
          </a:p>
          <a:p>
            <a:endParaRPr lang="is-IS" sz="1400" dirty="0"/>
          </a:p>
          <a:p>
            <a:endParaRPr lang="is-IS" sz="1400" dirty="0"/>
          </a:p>
          <a:p>
            <a:endParaRPr lang="is-IS" sz="1400" dirty="0"/>
          </a:p>
        </p:txBody>
      </p:sp>
      <p:sp>
        <p:nvSpPr>
          <p:cNvPr id="291" name="TextBox 290"/>
          <p:cNvSpPr txBox="1"/>
          <p:nvPr/>
        </p:nvSpPr>
        <p:spPr>
          <a:xfrm>
            <a:off x="17627600" y="6148287"/>
            <a:ext cx="1057845" cy="1384986"/>
          </a:xfrm>
          <a:prstGeom prst="rect">
            <a:avLst/>
          </a:prstGeom>
          <a:noFill/>
        </p:spPr>
        <p:txBody>
          <a:bodyPr wrap="square" lIns="91433" tIns="45716" rIns="91433" bIns="45716" rtlCol="0">
            <a:spAutoFit/>
          </a:bodyPr>
          <a:lstStyle/>
          <a:p>
            <a:r>
              <a:rPr lang="is-IS" sz="1400" dirty="0" smtClean="0">
                <a:solidFill>
                  <a:schemeClr val="bg1"/>
                </a:solidFill>
              </a:rPr>
              <a:t>Gangbraut</a:t>
            </a:r>
          </a:p>
          <a:p>
            <a:endParaRPr lang="is-IS" sz="1400" dirty="0" smtClean="0"/>
          </a:p>
          <a:p>
            <a:endParaRPr lang="is-IS" sz="1400" dirty="0" smtClean="0"/>
          </a:p>
          <a:p>
            <a:endParaRPr lang="is-IS" sz="1400" dirty="0"/>
          </a:p>
          <a:p>
            <a:endParaRPr lang="is-IS" sz="1400" dirty="0"/>
          </a:p>
          <a:p>
            <a:endParaRPr lang="is-IS" sz="1400" dirty="0"/>
          </a:p>
        </p:txBody>
      </p:sp>
      <p:sp>
        <p:nvSpPr>
          <p:cNvPr id="292" name="TextBox 291"/>
          <p:cNvSpPr txBox="1"/>
          <p:nvPr/>
        </p:nvSpPr>
        <p:spPr>
          <a:xfrm rot="19718322">
            <a:off x="8854217" y="7649684"/>
            <a:ext cx="1057845" cy="1169543"/>
          </a:xfrm>
          <a:prstGeom prst="rect">
            <a:avLst/>
          </a:prstGeom>
          <a:noFill/>
        </p:spPr>
        <p:txBody>
          <a:bodyPr wrap="square" lIns="91433" tIns="45716" rIns="91433" bIns="45716" rtlCol="0">
            <a:spAutoFit/>
          </a:bodyPr>
          <a:lstStyle/>
          <a:p>
            <a:r>
              <a:rPr lang="is-IS" sz="1400" b="1" dirty="0" smtClean="0">
                <a:solidFill>
                  <a:schemeClr val="bg1"/>
                </a:solidFill>
              </a:rPr>
              <a:t>Aðalstígur</a:t>
            </a:r>
            <a:endParaRPr lang="is-IS" sz="1400" dirty="0" smtClean="0"/>
          </a:p>
          <a:p>
            <a:endParaRPr lang="is-IS" sz="1400" dirty="0" smtClean="0"/>
          </a:p>
          <a:p>
            <a:endParaRPr lang="is-IS" sz="1400" dirty="0"/>
          </a:p>
          <a:p>
            <a:endParaRPr lang="is-IS" sz="1400" dirty="0"/>
          </a:p>
          <a:p>
            <a:endParaRPr lang="is-IS" sz="1400" dirty="0"/>
          </a:p>
        </p:txBody>
      </p:sp>
      <p:sp>
        <p:nvSpPr>
          <p:cNvPr id="293" name="TextBox 292"/>
          <p:cNvSpPr txBox="1"/>
          <p:nvPr/>
        </p:nvSpPr>
        <p:spPr>
          <a:xfrm>
            <a:off x="11027000" y="6537470"/>
            <a:ext cx="708819" cy="400101"/>
          </a:xfrm>
          <a:prstGeom prst="rect">
            <a:avLst/>
          </a:prstGeom>
          <a:noFill/>
        </p:spPr>
        <p:txBody>
          <a:bodyPr wrap="square" lIns="91433" tIns="45716" rIns="91433" bIns="45716" rtlCol="0">
            <a:spAutoFit/>
          </a:bodyPr>
          <a:lstStyle/>
          <a:p>
            <a:r>
              <a:rPr lang="is-IS" sz="2000" b="1" dirty="0" smtClean="0">
                <a:solidFill>
                  <a:schemeClr val="bg1"/>
                </a:solidFill>
              </a:rPr>
              <a:t>Torg</a:t>
            </a:r>
            <a:endParaRPr lang="is-IS" sz="2000" b="1" dirty="0" smtClean="0">
              <a:solidFill>
                <a:schemeClr val="bg1"/>
              </a:solidFill>
            </a:endParaRPr>
          </a:p>
        </p:txBody>
      </p:sp>
      <p:sp>
        <p:nvSpPr>
          <p:cNvPr id="294" name="TextBox 293"/>
          <p:cNvSpPr txBox="1"/>
          <p:nvPr/>
        </p:nvSpPr>
        <p:spPr>
          <a:xfrm>
            <a:off x="11458387" y="4931273"/>
            <a:ext cx="2359201" cy="707878"/>
          </a:xfrm>
          <a:prstGeom prst="rect">
            <a:avLst/>
          </a:prstGeom>
          <a:noFill/>
        </p:spPr>
        <p:txBody>
          <a:bodyPr wrap="square" lIns="91433" tIns="45716" rIns="91433" bIns="45716" rtlCol="0">
            <a:spAutoFit/>
          </a:bodyPr>
          <a:lstStyle/>
          <a:p>
            <a:r>
              <a:rPr lang="is-IS" sz="2000" b="1" dirty="0" smtClean="0">
                <a:solidFill>
                  <a:schemeClr val="bg1"/>
                </a:solidFill>
              </a:rPr>
              <a:t>Útikennsla</a:t>
            </a:r>
          </a:p>
          <a:p>
            <a:r>
              <a:rPr lang="is-IS" sz="2000" b="1" dirty="0" smtClean="0">
                <a:solidFill>
                  <a:schemeClr val="bg1"/>
                </a:solidFill>
              </a:rPr>
              <a:t>Náttúrukennsla</a:t>
            </a:r>
          </a:p>
        </p:txBody>
      </p:sp>
      <p:sp>
        <p:nvSpPr>
          <p:cNvPr id="295" name="TextBox 294"/>
          <p:cNvSpPr txBox="1"/>
          <p:nvPr/>
        </p:nvSpPr>
        <p:spPr>
          <a:xfrm>
            <a:off x="10845800" y="8932862"/>
            <a:ext cx="1078009" cy="307768"/>
          </a:xfrm>
          <a:prstGeom prst="rect">
            <a:avLst/>
          </a:prstGeom>
          <a:noFill/>
        </p:spPr>
        <p:txBody>
          <a:bodyPr wrap="square" lIns="91433" tIns="45716" rIns="91433" bIns="45716" rtlCol="0">
            <a:spAutoFit/>
          </a:bodyPr>
          <a:lstStyle/>
          <a:p>
            <a:r>
              <a:rPr lang="is-IS" sz="1400" b="1" dirty="0" smtClean="0">
                <a:solidFill>
                  <a:schemeClr val="bg1"/>
                </a:solidFill>
              </a:rPr>
              <a:t>Hjólabretti</a:t>
            </a:r>
            <a:endParaRPr lang="is-IS" sz="1400" b="1" dirty="0">
              <a:solidFill>
                <a:schemeClr val="bg1"/>
              </a:solidFill>
            </a:endParaRPr>
          </a:p>
        </p:txBody>
      </p:sp>
      <p:sp>
        <p:nvSpPr>
          <p:cNvPr id="297" name="TextBox 296"/>
          <p:cNvSpPr txBox="1"/>
          <p:nvPr/>
        </p:nvSpPr>
        <p:spPr>
          <a:xfrm rot="1747111">
            <a:off x="13138397" y="3931586"/>
            <a:ext cx="1547485" cy="1169543"/>
          </a:xfrm>
          <a:prstGeom prst="rect">
            <a:avLst/>
          </a:prstGeom>
          <a:noFill/>
        </p:spPr>
        <p:txBody>
          <a:bodyPr wrap="square" lIns="91433" tIns="45716" rIns="91433" bIns="45716" rtlCol="0">
            <a:spAutoFit/>
          </a:bodyPr>
          <a:lstStyle/>
          <a:p>
            <a:endParaRPr lang="is-IS" sz="1400" dirty="0" smtClean="0"/>
          </a:p>
          <a:p>
            <a:endParaRPr lang="is-IS" sz="1400" dirty="0" smtClean="0"/>
          </a:p>
          <a:p>
            <a:endParaRPr lang="is-IS" sz="1400" dirty="0"/>
          </a:p>
          <a:p>
            <a:r>
              <a:rPr lang="is-IS" sz="1400" dirty="0" smtClean="0">
                <a:solidFill>
                  <a:schemeClr val="bg1"/>
                </a:solidFill>
              </a:rPr>
              <a:t>Nýr vegur</a:t>
            </a:r>
          </a:p>
          <a:p>
            <a:endParaRPr lang="is-IS" sz="1400" b="1" dirty="0">
              <a:solidFill>
                <a:schemeClr val="bg1"/>
              </a:solidFill>
            </a:endParaRPr>
          </a:p>
        </p:txBody>
      </p:sp>
      <p:sp>
        <p:nvSpPr>
          <p:cNvPr id="298" name="TextBox 297"/>
          <p:cNvSpPr txBox="1"/>
          <p:nvPr/>
        </p:nvSpPr>
        <p:spPr>
          <a:xfrm>
            <a:off x="8857908" y="4895409"/>
            <a:ext cx="1883217" cy="400101"/>
          </a:xfrm>
          <a:prstGeom prst="rect">
            <a:avLst/>
          </a:prstGeom>
          <a:noFill/>
        </p:spPr>
        <p:txBody>
          <a:bodyPr wrap="square" lIns="91433" tIns="45716" rIns="91433" bIns="45716" rtlCol="0">
            <a:spAutoFit/>
          </a:bodyPr>
          <a:lstStyle/>
          <a:p>
            <a:r>
              <a:rPr lang="is-IS" sz="2000" b="1" dirty="0" smtClean="0">
                <a:solidFill>
                  <a:schemeClr val="bg1"/>
                </a:solidFill>
              </a:rPr>
              <a:t>Snúningssvæði</a:t>
            </a:r>
            <a:endParaRPr lang="is-IS" sz="2000" b="1" dirty="0" smtClean="0">
              <a:solidFill>
                <a:schemeClr val="bg1"/>
              </a:solidFill>
            </a:endParaRPr>
          </a:p>
        </p:txBody>
      </p:sp>
      <p:sp>
        <p:nvSpPr>
          <p:cNvPr id="299" name="TextBox 298"/>
          <p:cNvSpPr txBox="1"/>
          <p:nvPr/>
        </p:nvSpPr>
        <p:spPr>
          <a:xfrm>
            <a:off x="7011803" y="9999662"/>
            <a:ext cx="2843397" cy="1477319"/>
          </a:xfrm>
          <a:prstGeom prst="rect">
            <a:avLst/>
          </a:prstGeom>
          <a:noFill/>
        </p:spPr>
        <p:txBody>
          <a:bodyPr wrap="square" lIns="91433" tIns="45716" rIns="91433" bIns="45716" rtlCol="0">
            <a:spAutoFit/>
          </a:bodyPr>
          <a:lstStyle/>
          <a:p>
            <a:r>
              <a:rPr lang="is-IS" sz="2000" b="1" dirty="0" smtClean="0">
                <a:solidFill>
                  <a:schemeClr val="bg1"/>
                </a:solidFill>
              </a:rPr>
              <a:t>Snúningssvæði</a:t>
            </a:r>
          </a:p>
          <a:p>
            <a:endParaRPr lang="is-IS" sz="1400" dirty="0" smtClean="0"/>
          </a:p>
          <a:p>
            <a:endParaRPr lang="is-IS" sz="1400" dirty="0" smtClean="0"/>
          </a:p>
          <a:p>
            <a:endParaRPr lang="is-IS" sz="1400" dirty="0"/>
          </a:p>
          <a:p>
            <a:endParaRPr lang="is-IS" sz="1400" dirty="0"/>
          </a:p>
          <a:p>
            <a:endParaRPr lang="is-IS" sz="1400" dirty="0"/>
          </a:p>
        </p:txBody>
      </p:sp>
      <p:sp>
        <p:nvSpPr>
          <p:cNvPr id="300" name="TextBox 299"/>
          <p:cNvSpPr txBox="1"/>
          <p:nvPr/>
        </p:nvSpPr>
        <p:spPr>
          <a:xfrm>
            <a:off x="5800013" y="10555805"/>
            <a:ext cx="1477389" cy="400101"/>
          </a:xfrm>
          <a:prstGeom prst="rect">
            <a:avLst/>
          </a:prstGeom>
          <a:noFill/>
        </p:spPr>
        <p:txBody>
          <a:bodyPr wrap="square" lIns="91433" tIns="45716" rIns="91433" bIns="45716" rtlCol="0">
            <a:spAutoFit/>
          </a:bodyPr>
          <a:lstStyle/>
          <a:p>
            <a:r>
              <a:rPr lang="is-IS" sz="2000" b="1" dirty="0" smtClean="0">
                <a:solidFill>
                  <a:schemeClr val="bg1"/>
                </a:solidFill>
              </a:rPr>
              <a:t>Bílastæði</a:t>
            </a:r>
          </a:p>
        </p:txBody>
      </p:sp>
      <p:pic>
        <p:nvPicPr>
          <p:cNvPr id="303" name="Picture 30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2647478" y="5398752"/>
            <a:ext cx="185250" cy="185249"/>
          </a:xfrm>
          <a:prstGeom prst="rect">
            <a:avLst/>
          </a:prstGeom>
        </p:spPr>
      </p:pic>
      <p:pic>
        <p:nvPicPr>
          <p:cNvPr id="304" name="Picture 30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2529672" y="5471510"/>
            <a:ext cx="273072" cy="273071"/>
          </a:xfrm>
          <a:prstGeom prst="rect">
            <a:avLst/>
          </a:prstGeom>
        </p:spPr>
      </p:pic>
      <p:pic>
        <p:nvPicPr>
          <p:cNvPr id="305" name="Picture 30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2529806" y="5361285"/>
            <a:ext cx="185250" cy="185249"/>
          </a:xfrm>
          <a:prstGeom prst="rect">
            <a:avLst/>
          </a:prstGeom>
        </p:spPr>
      </p:pic>
      <p:pic>
        <p:nvPicPr>
          <p:cNvPr id="307" name="Picture 306"/>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2700341" y="5492441"/>
            <a:ext cx="173397" cy="173397"/>
          </a:xfrm>
          <a:prstGeom prst="rect">
            <a:avLst/>
          </a:prstGeom>
        </p:spPr>
      </p:pic>
      <p:pic>
        <p:nvPicPr>
          <p:cNvPr id="308" name="Picture 307"/>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2461836" y="5437309"/>
            <a:ext cx="173397" cy="173397"/>
          </a:xfrm>
          <a:prstGeom prst="rect">
            <a:avLst/>
          </a:prstGeom>
        </p:spPr>
      </p:pic>
      <p:pic>
        <p:nvPicPr>
          <p:cNvPr id="309" name="Picture 30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3290569" y="5431109"/>
            <a:ext cx="273072" cy="273071"/>
          </a:xfrm>
          <a:prstGeom prst="rect">
            <a:avLst/>
          </a:prstGeom>
        </p:spPr>
      </p:pic>
      <p:pic>
        <p:nvPicPr>
          <p:cNvPr id="310" name="Picture 30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3335238" y="5564949"/>
            <a:ext cx="273072" cy="273071"/>
          </a:xfrm>
          <a:prstGeom prst="rect">
            <a:avLst/>
          </a:prstGeom>
        </p:spPr>
      </p:pic>
      <p:sp>
        <p:nvSpPr>
          <p:cNvPr id="311" name="TextBox 310"/>
          <p:cNvSpPr txBox="1"/>
          <p:nvPr/>
        </p:nvSpPr>
        <p:spPr>
          <a:xfrm>
            <a:off x="2665105" y="6177942"/>
            <a:ext cx="1779895" cy="307768"/>
          </a:xfrm>
          <a:prstGeom prst="rect">
            <a:avLst/>
          </a:prstGeom>
          <a:noFill/>
        </p:spPr>
        <p:txBody>
          <a:bodyPr wrap="square" lIns="91433" tIns="45716" rIns="91433" bIns="45716" rtlCol="0">
            <a:spAutoFit/>
          </a:bodyPr>
          <a:lstStyle/>
          <a:p>
            <a:r>
              <a:rPr lang="is-IS" sz="1400" dirty="0" smtClean="0">
                <a:solidFill>
                  <a:schemeClr val="bg1"/>
                </a:solidFill>
              </a:rPr>
              <a:t>Byggingarreitur</a:t>
            </a:r>
          </a:p>
        </p:txBody>
      </p:sp>
      <p:sp>
        <p:nvSpPr>
          <p:cNvPr id="312" name="TextBox 311"/>
          <p:cNvSpPr txBox="1"/>
          <p:nvPr/>
        </p:nvSpPr>
        <p:spPr>
          <a:xfrm>
            <a:off x="1979305" y="8091694"/>
            <a:ext cx="1779895" cy="307768"/>
          </a:xfrm>
          <a:prstGeom prst="rect">
            <a:avLst/>
          </a:prstGeom>
          <a:noFill/>
        </p:spPr>
        <p:txBody>
          <a:bodyPr wrap="square" lIns="91433" tIns="45716" rIns="91433" bIns="45716" rtlCol="0">
            <a:spAutoFit/>
          </a:bodyPr>
          <a:lstStyle/>
          <a:p>
            <a:r>
              <a:rPr lang="is-IS" sz="1400" dirty="0" smtClean="0">
                <a:solidFill>
                  <a:schemeClr val="bg1"/>
                </a:solidFill>
              </a:rPr>
              <a:t>Byggingarreitur</a:t>
            </a:r>
          </a:p>
        </p:txBody>
      </p:sp>
      <p:sp>
        <p:nvSpPr>
          <p:cNvPr id="313" name="TextBox 312"/>
          <p:cNvSpPr txBox="1"/>
          <p:nvPr/>
        </p:nvSpPr>
        <p:spPr>
          <a:xfrm>
            <a:off x="6703705" y="7561262"/>
            <a:ext cx="1779895" cy="307768"/>
          </a:xfrm>
          <a:prstGeom prst="rect">
            <a:avLst/>
          </a:prstGeom>
          <a:noFill/>
        </p:spPr>
        <p:txBody>
          <a:bodyPr wrap="square" lIns="91433" tIns="45716" rIns="91433" bIns="45716" rtlCol="0">
            <a:spAutoFit/>
          </a:bodyPr>
          <a:lstStyle/>
          <a:p>
            <a:r>
              <a:rPr lang="is-IS" sz="1400" dirty="0" smtClean="0">
                <a:solidFill>
                  <a:schemeClr val="bg1"/>
                </a:solidFill>
              </a:rPr>
              <a:t>Byggingarreitur</a:t>
            </a:r>
          </a:p>
        </p:txBody>
      </p:sp>
      <p:sp>
        <p:nvSpPr>
          <p:cNvPr id="315" name="TextBox 314"/>
          <p:cNvSpPr txBox="1"/>
          <p:nvPr/>
        </p:nvSpPr>
        <p:spPr>
          <a:xfrm>
            <a:off x="4216400" y="6342062"/>
            <a:ext cx="1779895" cy="523212"/>
          </a:xfrm>
          <a:prstGeom prst="rect">
            <a:avLst/>
          </a:prstGeom>
          <a:noFill/>
        </p:spPr>
        <p:txBody>
          <a:bodyPr wrap="square" lIns="91433" tIns="45716" rIns="91433" bIns="45716" rtlCol="0">
            <a:spAutoFit/>
          </a:bodyPr>
          <a:lstStyle/>
          <a:p>
            <a:r>
              <a:rPr lang="is-IS" sz="1400" dirty="0" smtClean="0">
                <a:solidFill>
                  <a:schemeClr val="accent5">
                    <a:lumMod val="75000"/>
                  </a:schemeClr>
                </a:solidFill>
              </a:rPr>
              <a:t>Stækkun </a:t>
            </a:r>
          </a:p>
          <a:p>
            <a:r>
              <a:rPr lang="is-IS" sz="1400" dirty="0" smtClean="0">
                <a:solidFill>
                  <a:schemeClr val="accent5">
                    <a:lumMod val="75000"/>
                  </a:schemeClr>
                </a:solidFill>
              </a:rPr>
              <a:t>sundlaugar</a:t>
            </a:r>
          </a:p>
        </p:txBody>
      </p:sp>
      <p:pic>
        <p:nvPicPr>
          <p:cNvPr id="316" name="Picture 315"/>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3395155" y="4398807"/>
            <a:ext cx="173397" cy="173397"/>
          </a:xfrm>
          <a:prstGeom prst="rect">
            <a:avLst/>
          </a:prstGeom>
        </p:spPr>
      </p:pic>
      <p:pic>
        <p:nvPicPr>
          <p:cNvPr id="317" name="Picture 316"/>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3176270" y="4513088"/>
            <a:ext cx="173397" cy="173397"/>
          </a:xfrm>
          <a:prstGeom prst="rect">
            <a:avLst/>
          </a:prstGeom>
        </p:spPr>
      </p:pic>
      <p:pic>
        <p:nvPicPr>
          <p:cNvPr id="318" name="Picture 317"/>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3090303" y="4473182"/>
            <a:ext cx="173397" cy="173397"/>
          </a:xfrm>
          <a:prstGeom prst="rect">
            <a:avLst/>
          </a:prstGeom>
        </p:spPr>
      </p:pic>
      <p:pic>
        <p:nvPicPr>
          <p:cNvPr id="319" name="Picture 318"/>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3079737" y="4578964"/>
            <a:ext cx="173397" cy="173397"/>
          </a:xfrm>
          <a:prstGeom prst="rect">
            <a:avLst/>
          </a:prstGeom>
        </p:spPr>
      </p:pic>
      <p:pic>
        <p:nvPicPr>
          <p:cNvPr id="320" name="Picture 3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3413800" y="4535109"/>
            <a:ext cx="185250" cy="185249"/>
          </a:xfrm>
          <a:prstGeom prst="rect">
            <a:avLst/>
          </a:prstGeom>
        </p:spPr>
      </p:pic>
      <p:pic>
        <p:nvPicPr>
          <p:cNvPr id="321" name="Picture 3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3335340" y="4616052"/>
            <a:ext cx="185250" cy="185249"/>
          </a:xfrm>
          <a:prstGeom prst="rect">
            <a:avLst/>
          </a:prstGeom>
        </p:spPr>
      </p:pic>
      <p:pic>
        <p:nvPicPr>
          <p:cNvPr id="322" name="Picture 321"/>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4437782" y="4817124"/>
            <a:ext cx="173397" cy="173397"/>
          </a:xfrm>
          <a:prstGeom prst="rect">
            <a:avLst/>
          </a:prstGeom>
        </p:spPr>
      </p:pic>
      <p:pic>
        <p:nvPicPr>
          <p:cNvPr id="323" name="Picture 322"/>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4543286" y="4821421"/>
            <a:ext cx="173397" cy="173397"/>
          </a:xfrm>
          <a:prstGeom prst="rect">
            <a:avLst/>
          </a:prstGeom>
        </p:spPr>
      </p:pic>
      <p:pic>
        <p:nvPicPr>
          <p:cNvPr id="324" name="Picture 323"/>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4289993" y="4572591"/>
            <a:ext cx="173397" cy="173397"/>
          </a:xfrm>
          <a:prstGeom prst="rect">
            <a:avLst/>
          </a:prstGeom>
        </p:spPr>
      </p:pic>
      <p:pic>
        <p:nvPicPr>
          <p:cNvPr id="325" name="Picture 3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4238275" y="4166252"/>
            <a:ext cx="185250" cy="185249"/>
          </a:xfrm>
          <a:prstGeom prst="rect">
            <a:avLst/>
          </a:prstGeom>
        </p:spPr>
      </p:pic>
      <p:pic>
        <p:nvPicPr>
          <p:cNvPr id="327" name="Picture 3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4262190" y="4281243"/>
            <a:ext cx="185250" cy="185249"/>
          </a:xfrm>
          <a:prstGeom prst="rect">
            <a:avLst/>
          </a:prstGeom>
        </p:spPr>
      </p:pic>
      <p:pic>
        <p:nvPicPr>
          <p:cNvPr id="328" name="Picture 3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2980184" y="3777055"/>
            <a:ext cx="185250" cy="185249"/>
          </a:xfrm>
          <a:prstGeom prst="rect">
            <a:avLst/>
          </a:prstGeom>
        </p:spPr>
      </p:pic>
      <p:pic>
        <p:nvPicPr>
          <p:cNvPr id="329" name="Picture 3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3094670" y="3801065"/>
            <a:ext cx="185250" cy="185249"/>
          </a:xfrm>
          <a:prstGeom prst="rect">
            <a:avLst/>
          </a:prstGeom>
        </p:spPr>
      </p:pic>
      <p:pic>
        <p:nvPicPr>
          <p:cNvPr id="330" name="Picture 329"/>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3054862" y="3719259"/>
            <a:ext cx="173397" cy="173397"/>
          </a:xfrm>
          <a:prstGeom prst="rect">
            <a:avLst/>
          </a:prstGeom>
        </p:spPr>
      </p:pic>
      <p:pic>
        <p:nvPicPr>
          <p:cNvPr id="331" name="Picture 3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4152753" y="4239439"/>
            <a:ext cx="185250" cy="185249"/>
          </a:xfrm>
          <a:prstGeom prst="rect">
            <a:avLst/>
          </a:prstGeom>
        </p:spPr>
      </p:pic>
      <p:pic>
        <p:nvPicPr>
          <p:cNvPr id="332" name="Picture 3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3031569" y="3999854"/>
            <a:ext cx="185250" cy="185249"/>
          </a:xfrm>
          <a:prstGeom prst="rect">
            <a:avLst/>
          </a:prstGeom>
        </p:spPr>
      </p:pic>
      <p:pic>
        <p:nvPicPr>
          <p:cNvPr id="333" name="Picture 3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4152753" y="4039885"/>
            <a:ext cx="185250" cy="185249"/>
          </a:xfrm>
          <a:prstGeom prst="rect">
            <a:avLst/>
          </a:prstGeom>
        </p:spPr>
      </p:pic>
      <p:pic>
        <p:nvPicPr>
          <p:cNvPr id="334" name="Picture 3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2684950" y="3291645"/>
            <a:ext cx="273072" cy="273071"/>
          </a:xfrm>
          <a:prstGeom prst="rect">
            <a:avLst/>
          </a:prstGeom>
        </p:spPr>
      </p:pic>
      <p:pic>
        <p:nvPicPr>
          <p:cNvPr id="335" name="Picture 3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2707339" y="3056312"/>
            <a:ext cx="273072" cy="273071"/>
          </a:xfrm>
          <a:prstGeom prst="rect">
            <a:avLst/>
          </a:prstGeom>
        </p:spPr>
      </p:pic>
      <p:pic>
        <p:nvPicPr>
          <p:cNvPr id="336" name="Picture 335"/>
          <p:cNvPicPr>
            <a:picLocks noChangeAspect="1"/>
          </p:cNvPicPr>
          <p:nvPr/>
        </p:nvPicPr>
        <p:blipFill>
          <a:blip r:embed="rId14"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2853054" y="3335060"/>
            <a:ext cx="230450" cy="230453"/>
          </a:xfrm>
          <a:prstGeom prst="rect">
            <a:avLst/>
          </a:prstGeom>
        </p:spPr>
      </p:pic>
      <p:pic>
        <p:nvPicPr>
          <p:cNvPr id="337" name="Picture 336"/>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2604206" y="3144636"/>
            <a:ext cx="173397" cy="173397"/>
          </a:xfrm>
          <a:prstGeom prst="rect">
            <a:avLst/>
          </a:prstGeom>
        </p:spPr>
      </p:pic>
      <p:pic>
        <p:nvPicPr>
          <p:cNvPr id="338" name="Picture 3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3866550" y="3490032"/>
            <a:ext cx="273072" cy="273071"/>
          </a:xfrm>
          <a:prstGeom prst="rect">
            <a:avLst/>
          </a:prstGeom>
        </p:spPr>
      </p:pic>
      <p:pic>
        <p:nvPicPr>
          <p:cNvPr id="339" name="Picture 33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3788377" y="3656230"/>
            <a:ext cx="273072" cy="273071"/>
          </a:xfrm>
          <a:prstGeom prst="rect">
            <a:avLst/>
          </a:prstGeom>
        </p:spPr>
      </p:pic>
      <p:pic>
        <p:nvPicPr>
          <p:cNvPr id="340" name="Picture 339"/>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4050202" y="3820256"/>
            <a:ext cx="173397" cy="173397"/>
          </a:xfrm>
          <a:prstGeom prst="rect">
            <a:avLst/>
          </a:prstGeom>
        </p:spPr>
      </p:pic>
      <p:pic>
        <p:nvPicPr>
          <p:cNvPr id="341" name="Picture 34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95815">
            <a:off x="2859344" y="8555366"/>
            <a:ext cx="87031" cy="194282"/>
          </a:xfrm>
          <a:prstGeom prst="rect">
            <a:avLst/>
          </a:prstGeom>
        </p:spPr>
      </p:pic>
      <p:pic>
        <p:nvPicPr>
          <p:cNvPr id="342" name="Picture 34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95815">
            <a:off x="2742304" y="8537080"/>
            <a:ext cx="87031" cy="194282"/>
          </a:xfrm>
          <a:prstGeom prst="rect">
            <a:avLst/>
          </a:prstGeom>
        </p:spPr>
      </p:pic>
      <p:pic>
        <p:nvPicPr>
          <p:cNvPr id="343" name="Picture 34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95815">
            <a:off x="1829070" y="8377380"/>
            <a:ext cx="87031" cy="194282"/>
          </a:xfrm>
          <a:prstGeom prst="rect">
            <a:avLst/>
          </a:prstGeom>
        </p:spPr>
      </p:pic>
      <p:pic>
        <p:nvPicPr>
          <p:cNvPr id="344" name="Picture 34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1367092">
            <a:off x="2625000" y="9119099"/>
            <a:ext cx="87031" cy="194282"/>
          </a:xfrm>
          <a:prstGeom prst="rect">
            <a:avLst/>
          </a:prstGeom>
        </p:spPr>
      </p:pic>
      <p:pic>
        <p:nvPicPr>
          <p:cNvPr id="345" name="Picture 34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1367092">
            <a:off x="2505019" y="9096505"/>
            <a:ext cx="87031" cy="194282"/>
          </a:xfrm>
          <a:prstGeom prst="rect">
            <a:avLst/>
          </a:prstGeom>
        </p:spPr>
      </p:pic>
      <p:pic>
        <p:nvPicPr>
          <p:cNvPr id="346" name="Picture 34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1367092">
            <a:off x="2149608" y="9047816"/>
            <a:ext cx="87031" cy="194282"/>
          </a:xfrm>
          <a:prstGeom prst="rect">
            <a:avLst/>
          </a:prstGeom>
        </p:spPr>
      </p:pic>
      <p:pic>
        <p:nvPicPr>
          <p:cNvPr id="347" name="Picture 34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6730296">
            <a:off x="1048751" y="8111162"/>
            <a:ext cx="87031" cy="194282"/>
          </a:xfrm>
          <a:prstGeom prst="rect">
            <a:avLst/>
          </a:prstGeom>
        </p:spPr>
      </p:pic>
      <p:pic>
        <p:nvPicPr>
          <p:cNvPr id="348" name="Picture 34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6730296">
            <a:off x="1069694" y="7997520"/>
            <a:ext cx="87031" cy="194282"/>
          </a:xfrm>
          <a:prstGeom prst="rect">
            <a:avLst/>
          </a:prstGeom>
        </p:spPr>
      </p:pic>
      <p:pic>
        <p:nvPicPr>
          <p:cNvPr id="349" name="Picture 34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6730296">
            <a:off x="1194306" y="7249760"/>
            <a:ext cx="87031" cy="194282"/>
          </a:xfrm>
          <a:prstGeom prst="rect">
            <a:avLst/>
          </a:prstGeom>
        </p:spPr>
      </p:pic>
      <p:pic>
        <p:nvPicPr>
          <p:cNvPr id="350" name="Picture 34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6730296">
            <a:off x="1384250" y="6213537"/>
            <a:ext cx="87031" cy="194282"/>
          </a:xfrm>
          <a:prstGeom prst="rect">
            <a:avLst/>
          </a:prstGeom>
        </p:spPr>
      </p:pic>
      <p:pic>
        <p:nvPicPr>
          <p:cNvPr id="351" name="Picture 35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6193091">
            <a:off x="1835624" y="7341115"/>
            <a:ext cx="87031" cy="194282"/>
          </a:xfrm>
          <a:prstGeom prst="rect">
            <a:avLst/>
          </a:prstGeom>
        </p:spPr>
      </p:pic>
      <p:pic>
        <p:nvPicPr>
          <p:cNvPr id="352" name="Picture 35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959879">
            <a:off x="1858197" y="7201210"/>
            <a:ext cx="87031" cy="194282"/>
          </a:xfrm>
          <a:prstGeom prst="rect">
            <a:avLst/>
          </a:prstGeom>
        </p:spPr>
      </p:pic>
      <p:pic>
        <p:nvPicPr>
          <p:cNvPr id="353" name="Picture 35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6040759">
            <a:off x="2157388" y="5487532"/>
            <a:ext cx="87031" cy="194282"/>
          </a:xfrm>
          <a:prstGeom prst="rect">
            <a:avLst/>
          </a:prstGeom>
        </p:spPr>
      </p:pic>
      <p:pic>
        <p:nvPicPr>
          <p:cNvPr id="354" name="Picture 35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6040759">
            <a:off x="1976301" y="6490009"/>
            <a:ext cx="87031" cy="194282"/>
          </a:xfrm>
          <a:prstGeom prst="rect">
            <a:avLst/>
          </a:prstGeom>
        </p:spPr>
      </p:pic>
      <p:pic>
        <p:nvPicPr>
          <p:cNvPr id="355" name="Picture 35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6040759">
            <a:off x="1962131" y="6587141"/>
            <a:ext cx="87031" cy="194282"/>
          </a:xfrm>
          <a:prstGeom prst="rect">
            <a:avLst/>
          </a:prstGeom>
        </p:spPr>
      </p:pic>
      <p:pic>
        <p:nvPicPr>
          <p:cNvPr id="356" name="Picture 355"/>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5023250" y="8861918"/>
            <a:ext cx="173397" cy="173397"/>
          </a:xfrm>
          <a:prstGeom prst="rect">
            <a:avLst/>
          </a:prstGeom>
        </p:spPr>
      </p:pic>
      <p:pic>
        <p:nvPicPr>
          <p:cNvPr id="357" name="Picture 356"/>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5079685" y="8776192"/>
            <a:ext cx="173397" cy="173397"/>
          </a:xfrm>
          <a:prstGeom prst="rect">
            <a:avLst/>
          </a:prstGeom>
        </p:spPr>
      </p:pic>
      <p:pic>
        <p:nvPicPr>
          <p:cNvPr id="358" name="Picture 357"/>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5156287" y="8847227"/>
            <a:ext cx="173397" cy="173397"/>
          </a:xfrm>
          <a:prstGeom prst="rect">
            <a:avLst/>
          </a:prstGeom>
        </p:spPr>
      </p:pic>
      <p:pic>
        <p:nvPicPr>
          <p:cNvPr id="359" name="Picture 358"/>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5347011" y="8604596"/>
            <a:ext cx="173397" cy="173397"/>
          </a:xfrm>
          <a:prstGeom prst="rect">
            <a:avLst/>
          </a:prstGeom>
        </p:spPr>
      </p:pic>
      <p:pic>
        <p:nvPicPr>
          <p:cNvPr id="360" name="Picture 3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5394526" y="7953411"/>
            <a:ext cx="185250" cy="185249"/>
          </a:xfrm>
          <a:prstGeom prst="rect">
            <a:avLst/>
          </a:prstGeom>
        </p:spPr>
      </p:pic>
      <p:pic>
        <p:nvPicPr>
          <p:cNvPr id="361" name="Picture 3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5441639" y="8057754"/>
            <a:ext cx="185250" cy="185249"/>
          </a:xfrm>
          <a:prstGeom prst="rect">
            <a:avLst/>
          </a:prstGeom>
        </p:spPr>
      </p:pic>
      <p:pic>
        <p:nvPicPr>
          <p:cNvPr id="362" name="Picture 361"/>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4962791" y="9959613"/>
            <a:ext cx="173397" cy="173397"/>
          </a:xfrm>
          <a:prstGeom prst="rect">
            <a:avLst/>
          </a:prstGeom>
        </p:spPr>
      </p:pic>
      <p:pic>
        <p:nvPicPr>
          <p:cNvPr id="363" name="Picture 36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5023651" y="9866933"/>
            <a:ext cx="185250" cy="185249"/>
          </a:xfrm>
          <a:prstGeom prst="rect">
            <a:avLst/>
          </a:prstGeom>
        </p:spPr>
      </p:pic>
      <p:pic>
        <p:nvPicPr>
          <p:cNvPr id="364" name="Picture 3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5765579" y="8477416"/>
            <a:ext cx="185250" cy="185249"/>
          </a:xfrm>
          <a:prstGeom prst="rect">
            <a:avLst/>
          </a:prstGeom>
        </p:spPr>
      </p:pic>
      <p:pic>
        <p:nvPicPr>
          <p:cNvPr id="365" name="Picture 36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5698858" y="8594419"/>
            <a:ext cx="273072" cy="273071"/>
          </a:xfrm>
          <a:prstGeom prst="rect">
            <a:avLst/>
          </a:prstGeom>
        </p:spPr>
      </p:pic>
      <p:pic>
        <p:nvPicPr>
          <p:cNvPr id="366" name="Picture 365"/>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5842930" y="8575330"/>
            <a:ext cx="173397" cy="173397"/>
          </a:xfrm>
          <a:prstGeom prst="rect">
            <a:avLst/>
          </a:prstGeom>
        </p:spPr>
      </p:pic>
      <p:pic>
        <p:nvPicPr>
          <p:cNvPr id="367" name="Picture 36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923511">
            <a:off x="6724996" y="10063326"/>
            <a:ext cx="87031" cy="194282"/>
          </a:xfrm>
          <a:prstGeom prst="rect">
            <a:avLst/>
          </a:prstGeom>
        </p:spPr>
      </p:pic>
      <p:pic>
        <p:nvPicPr>
          <p:cNvPr id="368" name="Picture 36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6795768" y="9552421"/>
            <a:ext cx="273072" cy="273071"/>
          </a:xfrm>
          <a:prstGeom prst="rect">
            <a:avLst/>
          </a:prstGeom>
        </p:spPr>
      </p:pic>
      <p:pic>
        <p:nvPicPr>
          <p:cNvPr id="369" name="Picture 368"/>
          <p:cNvPicPr>
            <a:picLocks noChangeAspect="1"/>
          </p:cNvPicPr>
          <p:nvPr/>
        </p:nvPicPr>
        <p:blipFill>
          <a:blip r:embed="rId11"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6726075" y="9363479"/>
            <a:ext cx="302566" cy="302566"/>
          </a:xfrm>
          <a:prstGeom prst="rect">
            <a:avLst/>
          </a:prstGeom>
        </p:spPr>
      </p:pic>
      <p:pic>
        <p:nvPicPr>
          <p:cNvPr id="370" name="Picture 36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5348457" y="9740100"/>
            <a:ext cx="273072" cy="273071"/>
          </a:xfrm>
          <a:prstGeom prst="rect">
            <a:avLst/>
          </a:prstGeom>
        </p:spPr>
      </p:pic>
      <p:pic>
        <p:nvPicPr>
          <p:cNvPr id="371" name="Picture 37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6637566" y="9428688"/>
            <a:ext cx="185250" cy="185249"/>
          </a:xfrm>
          <a:prstGeom prst="rect">
            <a:avLst/>
          </a:prstGeom>
        </p:spPr>
      </p:pic>
      <p:pic>
        <p:nvPicPr>
          <p:cNvPr id="372" name="Picture 371"/>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6504934" y="9445712"/>
            <a:ext cx="173397" cy="173397"/>
          </a:xfrm>
          <a:prstGeom prst="rect">
            <a:avLst/>
          </a:prstGeom>
        </p:spPr>
      </p:pic>
      <p:pic>
        <p:nvPicPr>
          <p:cNvPr id="373" name="Picture 372"/>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6498524" y="9341473"/>
            <a:ext cx="173397" cy="173397"/>
          </a:xfrm>
          <a:prstGeom prst="rect">
            <a:avLst/>
          </a:prstGeom>
        </p:spPr>
      </p:pic>
      <p:pic>
        <p:nvPicPr>
          <p:cNvPr id="374" name="Picture 37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923511">
            <a:off x="6632078" y="10110715"/>
            <a:ext cx="87031" cy="194282"/>
          </a:xfrm>
          <a:prstGeom prst="rect">
            <a:avLst/>
          </a:prstGeom>
        </p:spPr>
      </p:pic>
      <p:pic>
        <p:nvPicPr>
          <p:cNvPr id="375" name="Picture 37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923511">
            <a:off x="6411232" y="10229171"/>
            <a:ext cx="87031" cy="194282"/>
          </a:xfrm>
          <a:prstGeom prst="rect">
            <a:avLst/>
          </a:prstGeom>
        </p:spPr>
      </p:pic>
      <p:pic>
        <p:nvPicPr>
          <p:cNvPr id="377" name="Picture 37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00000">
            <a:off x="7233886" y="5777080"/>
            <a:ext cx="87031" cy="194282"/>
          </a:xfrm>
          <a:prstGeom prst="rect">
            <a:avLst/>
          </a:prstGeom>
        </p:spPr>
      </p:pic>
      <p:pic>
        <p:nvPicPr>
          <p:cNvPr id="378" name="Picture 3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00000">
            <a:off x="7443878" y="5770448"/>
            <a:ext cx="87031" cy="194282"/>
          </a:xfrm>
          <a:prstGeom prst="rect">
            <a:avLst/>
          </a:prstGeom>
        </p:spPr>
      </p:pic>
      <p:pic>
        <p:nvPicPr>
          <p:cNvPr id="379" name="Picture 37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00000">
            <a:off x="7891207" y="5769207"/>
            <a:ext cx="87031" cy="194282"/>
          </a:xfrm>
          <a:prstGeom prst="rect">
            <a:avLst/>
          </a:prstGeom>
        </p:spPr>
      </p:pic>
      <p:pic>
        <p:nvPicPr>
          <p:cNvPr id="382" name="Picture 38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00000">
            <a:off x="8434095" y="5750246"/>
            <a:ext cx="87031" cy="194282"/>
          </a:xfrm>
          <a:prstGeom prst="rect">
            <a:avLst/>
          </a:prstGeom>
        </p:spPr>
      </p:pic>
      <p:pic>
        <p:nvPicPr>
          <p:cNvPr id="383" name="Picture 38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00000">
            <a:off x="8241008" y="5762105"/>
            <a:ext cx="87031" cy="194282"/>
          </a:xfrm>
          <a:prstGeom prst="rect">
            <a:avLst/>
          </a:prstGeom>
        </p:spPr>
      </p:pic>
      <p:pic>
        <p:nvPicPr>
          <p:cNvPr id="384" name="Picture 38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167780">
            <a:off x="14951285" y="4674611"/>
            <a:ext cx="87031" cy="194282"/>
          </a:xfrm>
          <a:prstGeom prst="rect">
            <a:avLst/>
          </a:prstGeom>
        </p:spPr>
      </p:pic>
      <p:pic>
        <p:nvPicPr>
          <p:cNvPr id="387" name="Picture 386"/>
          <p:cNvPicPr>
            <a:picLocks noChangeAspect="1"/>
          </p:cNvPicPr>
          <p:nvPr/>
        </p:nvPicPr>
        <p:blipFill>
          <a:blip r:embed="rId1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10585696" y="6052750"/>
            <a:ext cx="211239" cy="211238"/>
          </a:xfrm>
          <a:prstGeom prst="rect">
            <a:avLst/>
          </a:prstGeom>
        </p:spPr>
      </p:pic>
      <p:pic>
        <p:nvPicPr>
          <p:cNvPr id="389" name="Picture 38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13631799" y="5986166"/>
            <a:ext cx="273072" cy="273071"/>
          </a:xfrm>
          <a:prstGeom prst="rect">
            <a:avLst/>
          </a:prstGeom>
        </p:spPr>
      </p:pic>
      <p:pic>
        <p:nvPicPr>
          <p:cNvPr id="390" name="Picture 389"/>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13655693" y="5818142"/>
            <a:ext cx="288980" cy="288979"/>
          </a:xfrm>
          <a:prstGeom prst="rect">
            <a:avLst/>
          </a:prstGeom>
        </p:spPr>
      </p:pic>
      <p:pic>
        <p:nvPicPr>
          <p:cNvPr id="391" name="Picture 390"/>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13493811" y="5891613"/>
            <a:ext cx="288980" cy="288979"/>
          </a:xfrm>
          <a:prstGeom prst="rect">
            <a:avLst/>
          </a:prstGeom>
        </p:spPr>
      </p:pic>
      <p:pic>
        <p:nvPicPr>
          <p:cNvPr id="392" name="Picture 39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13289283" y="5175811"/>
            <a:ext cx="185250" cy="185249"/>
          </a:xfrm>
          <a:prstGeom prst="rect">
            <a:avLst/>
          </a:prstGeom>
        </p:spPr>
      </p:pic>
      <p:pic>
        <p:nvPicPr>
          <p:cNvPr id="393" name="Picture 39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13403961" y="5172159"/>
            <a:ext cx="185250" cy="185249"/>
          </a:xfrm>
          <a:prstGeom prst="rect">
            <a:avLst/>
          </a:prstGeom>
        </p:spPr>
      </p:pic>
      <p:pic>
        <p:nvPicPr>
          <p:cNvPr id="394" name="Picture 39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13371549" y="5265294"/>
            <a:ext cx="185250" cy="185249"/>
          </a:xfrm>
          <a:prstGeom prst="rect">
            <a:avLst/>
          </a:prstGeom>
        </p:spPr>
      </p:pic>
      <p:pic>
        <p:nvPicPr>
          <p:cNvPr id="395" name="Picture 394"/>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13471901" y="5173144"/>
            <a:ext cx="288980" cy="288979"/>
          </a:xfrm>
          <a:prstGeom prst="rect">
            <a:avLst/>
          </a:prstGeom>
        </p:spPr>
      </p:pic>
      <p:pic>
        <p:nvPicPr>
          <p:cNvPr id="396" name="Picture 395"/>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13423456" y="5339334"/>
            <a:ext cx="288980" cy="288979"/>
          </a:xfrm>
          <a:prstGeom prst="rect">
            <a:avLst/>
          </a:prstGeom>
        </p:spPr>
      </p:pic>
      <p:pic>
        <p:nvPicPr>
          <p:cNvPr id="397" name="Picture 39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13253059" y="5342979"/>
            <a:ext cx="273072" cy="273071"/>
          </a:xfrm>
          <a:prstGeom prst="rect">
            <a:avLst/>
          </a:prstGeom>
        </p:spPr>
      </p:pic>
      <p:pic>
        <p:nvPicPr>
          <p:cNvPr id="398" name="Picture 397"/>
          <p:cNvPicPr>
            <a:picLocks noChangeAspect="1"/>
          </p:cNvPicPr>
          <p:nvPr/>
        </p:nvPicPr>
        <p:blipFill>
          <a:blip r:embed="rId1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13321026" y="5056727"/>
            <a:ext cx="188181" cy="188180"/>
          </a:xfrm>
          <a:prstGeom prst="rect">
            <a:avLst/>
          </a:prstGeom>
        </p:spPr>
      </p:pic>
      <p:pic>
        <p:nvPicPr>
          <p:cNvPr id="399" name="Picture 39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12860295" y="4381470"/>
            <a:ext cx="273072" cy="273071"/>
          </a:xfrm>
          <a:prstGeom prst="rect">
            <a:avLst/>
          </a:prstGeom>
        </p:spPr>
      </p:pic>
      <p:pic>
        <p:nvPicPr>
          <p:cNvPr id="400" name="Picture 39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13012387" y="4480686"/>
            <a:ext cx="273072" cy="273071"/>
          </a:xfrm>
          <a:prstGeom prst="rect">
            <a:avLst/>
          </a:prstGeom>
        </p:spPr>
      </p:pic>
      <p:pic>
        <p:nvPicPr>
          <p:cNvPr id="401" name="Picture 40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12860296" y="4562820"/>
            <a:ext cx="273072" cy="273071"/>
          </a:xfrm>
          <a:prstGeom prst="rect">
            <a:avLst/>
          </a:prstGeom>
        </p:spPr>
      </p:pic>
      <p:pic>
        <p:nvPicPr>
          <p:cNvPr id="402" name="Picture 40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13280022" y="4823880"/>
            <a:ext cx="185250" cy="185249"/>
          </a:xfrm>
          <a:prstGeom prst="rect">
            <a:avLst/>
          </a:prstGeom>
        </p:spPr>
      </p:pic>
      <p:pic>
        <p:nvPicPr>
          <p:cNvPr id="403" name="Picture 40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13342993" y="5738662"/>
            <a:ext cx="185250" cy="185249"/>
          </a:xfrm>
          <a:prstGeom prst="rect">
            <a:avLst/>
          </a:prstGeom>
        </p:spPr>
      </p:pic>
      <p:pic>
        <p:nvPicPr>
          <p:cNvPr id="404" name="Picture 403"/>
          <p:cNvPicPr>
            <a:picLocks noChangeAspect="1"/>
          </p:cNvPicPr>
          <p:nvPr/>
        </p:nvPicPr>
        <p:blipFill>
          <a:blip r:embed="rId1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14532494" y="3751929"/>
            <a:ext cx="188181" cy="188180"/>
          </a:xfrm>
          <a:prstGeom prst="rect">
            <a:avLst/>
          </a:prstGeom>
        </p:spPr>
      </p:pic>
      <p:pic>
        <p:nvPicPr>
          <p:cNvPr id="405" name="Picture 404"/>
          <p:cNvPicPr>
            <a:picLocks noChangeAspect="1"/>
          </p:cNvPicPr>
          <p:nvPr/>
        </p:nvPicPr>
        <p:blipFill>
          <a:blip r:embed="rId1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14233404" y="3984778"/>
            <a:ext cx="188181" cy="188180"/>
          </a:xfrm>
          <a:prstGeom prst="rect">
            <a:avLst/>
          </a:prstGeom>
        </p:spPr>
      </p:pic>
      <p:pic>
        <p:nvPicPr>
          <p:cNvPr id="406" name="Picture 405"/>
          <p:cNvPicPr>
            <a:picLocks noChangeAspect="1"/>
          </p:cNvPicPr>
          <p:nvPr/>
        </p:nvPicPr>
        <p:blipFill>
          <a:blip r:embed="rId1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15220410" y="3554418"/>
            <a:ext cx="188181" cy="188180"/>
          </a:xfrm>
          <a:prstGeom prst="rect">
            <a:avLst/>
          </a:prstGeom>
        </p:spPr>
      </p:pic>
      <p:pic>
        <p:nvPicPr>
          <p:cNvPr id="407" name="Picture 406"/>
          <p:cNvPicPr>
            <a:picLocks noChangeAspect="1"/>
          </p:cNvPicPr>
          <p:nvPr/>
        </p:nvPicPr>
        <p:blipFill>
          <a:blip r:embed="rId1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15841197" y="3225922"/>
            <a:ext cx="188181" cy="188180"/>
          </a:xfrm>
          <a:prstGeom prst="rect">
            <a:avLst/>
          </a:prstGeom>
        </p:spPr>
      </p:pic>
      <p:pic>
        <p:nvPicPr>
          <p:cNvPr id="408" name="Picture 407"/>
          <p:cNvPicPr>
            <a:picLocks noChangeAspect="1"/>
          </p:cNvPicPr>
          <p:nvPr/>
        </p:nvPicPr>
        <p:blipFill>
          <a:blip r:embed="rId1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13799709" y="4230491"/>
            <a:ext cx="188181" cy="188180"/>
          </a:xfrm>
          <a:prstGeom prst="rect">
            <a:avLst/>
          </a:prstGeom>
        </p:spPr>
      </p:pic>
      <p:pic>
        <p:nvPicPr>
          <p:cNvPr id="409" name="Picture 40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15509862" y="3366793"/>
            <a:ext cx="273072" cy="273071"/>
          </a:xfrm>
          <a:prstGeom prst="rect">
            <a:avLst/>
          </a:prstGeom>
        </p:spPr>
      </p:pic>
      <p:pic>
        <p:nvPicPr>
          <p:cNvPr id="410" name="Picture 40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15852654" y="3038964"/>
            <a:ext cx="273072" cy="273071"/>
          </a:xfrm>
          <a:prstGeom prst="rect">
            <a:avLst/>
          </a:prstGeom>
        </p:spPr>
      </p:pic>
      <p:pic>
        <p:nvPicPr>
          <p:cNvPr id="411" name="Picture 4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14571547" y="3836917"/>
            <a:ext cx="273072" cy="273071"/>
          </a:xfrm>
          <a:prstGeom prst="rect">
            <a:avLst/>
          </a:prstGeom>
        </p:spPr>
      </p:pic>
      <p:pic>
        <p:nvPicPr>
          <p:cNvPr id="412" name="Picture 4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13612074" y="4137541"/>
            <a:ext cx="273072" cy="273071"/>
          </a:xfrm>
          <a:prstGeom prst="rect">
            <a:avLst/>
          </a:prstGeom>
        </p:spPr>
      </p:pic>
      <p:pic>
        <p:nvPicPr>
          <p:cNvPr id="413" name="Picture 412"/>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14036692" y="3934379"/>
            <a:ext cx="288980" cy="288979"/>
          </a:xfrm>
          <a:prstGeom prst="rect">
            <a:avLst/>
          </a:prstGeom>
        </p:spPr>
      </p:pic>
      <p:pic>
        <p:nvPicPr>
          <p:cNvPr id="414" name="Picture 4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14992896" y="3572287"/>
            <a:ext cx="273072" cy="273071"/>
          </a:xfrm>
          <a:prstGeom prst="rect">
            <a:avLst/>
          </a:prstGeom>
        </p:spPr>
      </p:pic>
      <p:pic>
        <p:nvPicPr>
          <p:cNvPr id="415" name="Picture 4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15293550" y="3463226"/>
            <a:ext cx="185250" cy="185249"/>
          </a:xfrm>
          <a:prstGeom prst="rect">
            <a:avLst/>
          </a:prstGeom>
        </p:spPr>
      </p:pic>
      <p:pic>
        <p:nvPicPr>
          <p:cNvPr id="416" name="Picture 4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13818068" y="5311115"/>
            <a:ext cx="185250" cy="185249"/>
          </a:xfrm>
          <a:prstGeom prst="rect">
            <a:avLst/>
          </a:prstGeom>
        </p:spPr>
      </p:pic>
      <p:pic>
        <p:nvPicPr>
          <p:cNvPr id="417" name="Picture 4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13749428" y="5396636"/>
            <a:ext cx="185250" cy="185249"/>
          </a:xfrm>
          <a:prstGeom prst="rect">
            <a:avLst/>
          </a:prstGeom>
        </p:spPr>
      </p:pic>
      <p:pic>
        <p:nvPicPr>
          <p:cNvPr id="418" name="Picture 417"/>
          <p:cNvPicPr>
            <a:picLocks noChangeAspect="1"/>
          </p:cNvPicPr>
          <p:nvPr/>
        </p:nvPicPr>
        <p:blipFill>
          <a:blip r:embed="rId1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13715003" y="4320448"/>
            <a:ext cx="188181" cy="188180"/>
          </a:xfrm>
          <a:prstGeom prst="rect">
            <a:avLst/>
          </a:prstGeom>
        </p:spPr>
      </p:pic>
      <p:sp>
        <p:nvSpPr>
          <p:cNvPr id="420" name="TextBox 419"/>
          <p:cNvSpPr txBox="1"/>
          <p:nvPr/>
        </p:nvSpPr>
        <p:spPr>
          <a:xfrm>
            <a:off x="9257089" y="9771062"/>
            <a:ext cx="1078009" cy="307768"/>
          </a:xfrm>
          <a:prstGeom prst="rect">
            <a:avLst/>
          </a:prstGeom>
          <a:noFill/>
        </p:spPr>
        <p:txBody>
          <a:bodyPr wrap="square" lIns="91433" tIns="45716" rIns="91433" bIns="45716" rtlCol="0">
            <a:spAutoFit/>
          </a:bodyPr>
          <a:lstStyle/>
          <a:p>
            <a:r>
              <a:rPr lang="is-IS" sz="1400" b="1" dirty="0" smtClean="0">
                <a:solidFill>
                  <a:schemeClr val="bg1"/>
                </a:solidFill>
              </a:rPr>
              <a:t>Leiktæki</a:t>
            </a:r>
            <a:endParaRPr lang="is-IS" sz="1400" b="1" dirty="0">
              <a:solidFill>
                <a:schemeClr val="bg1"/>
              </a:solidFill>
            </a:endParaRPr>
          </a:p>
        </p:txBody>
      </p:sp>
      <p:pic>
        <p:nvPicPr>
          <p:cNvPr id="421" name="Picture 4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9823885" y="10448953"/>
            <a:ext cx="273072" cy="273071"/>
          </a:xfrm>
          <a:prstGeom prst="rect">
            <a:avLst/>
          </a:prstGeom>
        </p:spPr>
      </p:pic>
      <p:pic>
        <p:nvPicPr>
          <p:cNvPr id="422" name="Picture 4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9919723" y="10342747"/>
            <a:ext cx="273072" cy="273071"/>
          </a:xfrm>
          <a:prstGeom prst="rect">
            <a:avLst/>
          </a:prstGeom>
        </p:spPr>
      </p:pic>
      <p:pic>
        <p:nvPicPr>
          <p:cNvPr id="423" name="Picture 4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9784242" y="10312730"/>
            <a:ext cx="273072" cy="273071"/>
          </a:xfrm>
          <a:prstGeom prst="rect">
            <a:avLst/>
          </a:prstGeom>
        </p:spPr>
      </p:pic>
      <p:sp>
        <p:nvSpPr>
          <p:cNvPr id="424" name="Rectangle 423"/>
          <p:cNvSpPr/>
          <p:nvPr/>
        </p:nvSpPr>
        <p:spPr>
          <a:xfrm rot="20277398">
            <a:off x="10118277" y="9072169"/>
            <a:ext cx="121310" cy="431753"/>
          </a:xfrm>
          <a:prstGeom prst="rect">
            <a:avLst/>
          </a:prstGeom>
          <a:solidFill>
            <a:schemeClr val="accent6">
              <a:lumMod val="75000"/>
            </a:schemeClr>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425" name="Rectangle 424"/>
          <p:cNvSpPr/>
          <p:nvPr/>
        </p:nvSpPr>
        <p:spPr>
          <a:xfrm rot="20277398">
            <a:off x="10316823" y="8986383"/>
            <a:ext cx="121310" cy="431753"/>
          </a:xfrm>
          <a:prstGeom prst="rect">
            <a:avLst/>
          </a:prstGeom>
          <a:solidFill>
            <a:schemeClr val="accent6">
              <a:lumMod val="75000"/>
            </a:schemeClr>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426" name="TextBox 425"/>
          <p:cNvSpPr txBox="1"/>
          <p:nvPr/>
        </p:nvSpPr>
        <p:spPr>
          <a:xfrm>
            <a:off x="9626600" y="6265862"/>
            <a:ext cx="1420505" cy="400101"/>
          </a:xfrm>
          <a:prstGeom prst="rect">
            <a:avLst/>
          </a:prstGeom>
          <a:noFill/>
        </p:spPr>
        <p:txBody>
          <a:bodyPr wrap="square" lIns="91433" tIns="45716" rIns="91433" bIns="45716" rtlCol="0">
            <a:spAutoFit/>
          </a:bodyPr>
          <a:lstStyle/>
          <a:p>
            <a:r>
              <a:rPr lang="is-IS" sz="2000" b="1" dirty="0" smtClean="0">
                <a:solidFill>
                  <a:schemeClr val="bg1"/>
                </a:solidFill>
              </a:rPr>
              <a:t>Leiksvæði</a:t>
            </a:r>
          </a:p>
        </p:txBody>
      </p:sp>
      <p:pic>
        <p:nvPicPr>
          <p:cNvPr id="429" name="Picture 4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167780">
            <a:off x="15067820" y="4674611"/>
            <a:ext cx="87031" cy="194282"/>
          </a:xfrm>
          <a:prstGeom prst="rect">
            <a:avLst/>
          </a:prstGeom>
        </p:spPr>
      </p:pic>
      <p:pic>
        <p:nvPicPr>
          <p:cNvPr id="430" name="Picture 4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167780">
            <a:off x="15835427" y="4607379"/>
            <a:ext cx="87031" cy="194282"/>
          </a:xfrm>
          <a:prstGeom prst="rect">
            <a:avLst/>
          </a:prstGeom>
        </p:spPr>
      </p:pic>
      <p:pic>
        <p:nvPicPr>
          <p:cNvPr id="431" name="Picture 43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167780">
            <a:off x="15966271" y="4602214"/>
            <a:ext cx="87031" cy="194282"/>
          </a:xfrm>
          <a:prstGeom prst="rect">
            <a:avLst/>
          </a:prstGeom>
        </p:spPr>
      </p:pic>
      <p:pic>
        <p:nvPicPr>
          <p:cNvPr id="432" name="Picture 43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167780">
            <a:off x="15712962" y="4616867"/>
            <a:ext cx="87031" cy="194282"/>
          </a:xfrm>
          <a:prstGeom prst="rect">
            <a:avLst/>
          </a:prstGeom>
        </p:spPr>
      </p:pic>
      <p:pic>
        <p:nvPicPr>
          <p:cNvPr id="433" name="Picture 4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49134" flipV="1">
            <a:off x="13047651" y="6743064"/>
            <a:ext cx="185250" cy="185249"/>
          </a:xfrm>
          <a:prstGeom prst="rect">
            <a:avLst/>
          </a:prstGeom>
        </p:spPr>
      </p:pic>
      <p:pic>
        <p:nvPicPr>
          <p:cNvPr id="434" name="Picture 4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49134" flipV="1">
            <a:off x="12988067" y="6844947"/>
            <a:ext cx="185250" cy="185249"/>
          </a:xfrm>
          <a:prstGeom prst="rect">
            <a:avLst/>
          </a:prstGeom>
        </p:spPr>
      </p:pic>
      <p:pic>
        <p:nvPicPr>
          <p:cNvPr id="435" name="Picture 434"/>
          <p:cNvPicPr>
            <a:picLocks noChangeAspect="1"/>
          </p:cNvPicPr>
          <p:nvPr/>
        </p:nvPicPr>
        <p:blipFill>
          <a:blip r:embed="rId17"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13068493" y="6902392"/>
            <a:ext cx="222570" cy="222569"/>
          </a:xfrm>
          <a:prstGeom prst="rect">
            <a:avLst/>
          </a:prstGeom>
        </p:spPr>
      </p:pic>
      <p:pic>
        <p:nvPicPr>
          <p:cNvPr id="436" name="Picture 435"/>
          <p:cNvPicPr>
            <a:picLocks noChangeAspect="1"/>
          </p:cNvPicPr>
          <p:nvPr/>
        </p:nvPicPr>
        <p:blipFill>
          <a:blip r:embed="rId17"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12857256" y="6862417"/>
            <a:ext cx="222570" cy="222569"/>
          </a:xfrm>
          <a:prstGeom prst="rect">
            <a:avLst/>
          </a:prstGeom>
        </p:spPr>
      </p:pic>
      <p:pic>
        <p:nvPicPr>
          <p:cNvPr id="437" name="Picture 436"/>
          <p:cNvPicPr>
            <a:picLocks noChangeAspect="1"/>
          </p:cNvPicPr>
          <p:nvPr/>
        </p:nvPicPr>
        <p:blipFill>
          <a:blip r:embed="rId17"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13127723" y="7028057"/>
            <a:ext cx="222570" cy="222569"/>
          </a:xfrm>
          <a:prstGeom prst="rect">
            <a:avLst/>
          </a:prstGeom>
        </p:spPr>
      </p:pic>
      <p:pic>
        <p:nvPicPr>
          <p:cNvPr id="438" name="Picture 4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12988067" y="6992475"/>
            <a:ext cx="185250" cy="185249"/>
          </a:xfrm>
          <a:prstGeom prst="rect">
            <a:avLst/>
          </a:prstGeom>
        </p:spPr>
      </p:pic>
      <p:pic>
        <p:nvPicPr>
          <p:cNvPr id="439" name="Picture 4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49134" flipV="1">
            <a:off x="12701505" y="6588122"/>
            <a:ext cx="185250" cy="185249"/>
          </a:xfrm>
          <a:prstGeom prst="rect">
            <a:avLst/>
          </a:prstGeom>
        </p:spPr>
      </p:pic>
      <p:pic>
        <p:nvPicPr>
          <p:cNvPr id="440" name="Picture 439"/>
          <p:cNvPicPr>
            <a:picLocks noChangeAspect="1"/>
          </p:cNvPicPr>
          <p:nvPr/>
        </p:nvPicPr>
        <p:blipFill>
          <a:blip r:embed="rId17"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11936032" y="6297411"/>
            <a:ext cx="222570" cy="222569"/>
          </a:xfrm>
          <a:prstGeom prst="rect">
            <a:avLst/>
          </a:prstGeom>
        </p:spPr>
      </p:pic>
      <p:pic>
        <p:nvPicPr>
          <p:cNvPr id="441" name="Picture 4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49134" flipV="1">
            <a:off x="11657740" y="6215055"/>
            <a:ext cx="185250" cy="185249"/>
          </a:xfrm>
          <a:prstGeom prst="rect">
            <a:avLst/>
          </a:prstGeom>
        </p:spPr>
      </p:pic>
      <p:pic>
        <p:nvPicPr>
          <p:cNvPr id="442" name="Picture 441"/>
          <p:cNvPicPr>
            <a:picLocks noChangeAspect="1"/>
          </p:cNvPicPr>
          <p:nvPr/>
        </p:nvPicPr>
        <p:blipFill>
          <a:blip r:embed="rId17"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12032420" y="6705644"/>
            <a:ext cx="222570" cy="222569"/>
          </a:xfrm>
          <a:prstGeom prst="rect">
            <a:avLst/>
          </a:prstGeom>
        </p:spPr>
      </p:pic>
      <p:pic>
        <p:nvPicPr>
          <p:cNvPr id="443" name="Picture 442"/>
          <p:cNvPicPr>
            <a:picLocks noChangeAspect="1"/>
          </p:cNvPicPr>
          <p:nvPr/>
        </p:nvPicPr>
        <p:blipFill>
          <a:blip r:embed="rId17"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11760019" y="6921274"/>
            <a:ext cx="222570" cy="222569"/>
          </a:xfrm>
          <a:prstGeom prst="rect">
            <a:avLst/>
          </a:prstGeom>
        </p:spPr>
      </p:pic>
      <p:pic>
        <p:nvPicPr>
          <p:cNvPr id="444" name="Picture 4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13383996" y="5605207"/>
            <a:ext cx="273072" cy="273071"/>
          </a:xfrm>
          <a:prstGeom prst="rect">
            <a:avLst/>
          </a:prstGeom>
        </p:spPr>
      </p:pic>
      <p:pic>
        <p:nvPicPr>
          <p:cNvPr id="445" name="Picture 4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12970036" y="4672734"/>
            <a:ext cx="273072" cy="273071"/>
          </a:xfrm>
          <a:prstGeom prst="rect">
            <a:avLst/>
          </a:prstGeom>
        </p:spPr>
      </p:pic>
      <p:pic>
        <p:nvPicPr>
          <p:cNvPr id="446" name="Picture 445"/>
          <p:cNvPicPr>
            <a:picLocks noChangeAspect="1"/>
          </p:cNvPicPr>
          <p:nvPr/>
        </p:nvPicPr>
        <p:blipFill>
          <a:blip r:embed="rId1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13117048" y="4670614"/>
            <a:ext cx="188181" cy="188180"/>
          </a:xfrm>
          <a:prstGeom prst="rect">
            <a:avLst/>
          </a:prstGeom>
        </p:spPr>
      </p:pic>
      <p:pic>
        <p:nvPicPr>
          <p:cNvPr id="447" name="Picture 446"/>
          <p:cNvPicPr>
            <a:picLocks noChangeAspect="1"/>
          </p:cNvPicPr>
          <p:nvPr/>
        </p:nvPicPr>
        <p:blipFill>
          <a:blip r:embed="rId1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13327878" y="5590193"/>
            <a:ext cx="188181" cy="188180"/>
          </a:xfrm>
          <a:prstGeom prst="rect">
            <a:avLst/>
          </a:prstGeom>
        </p:spPr>
      </p:pic>
      <p:pic>
        <p:nvPicPr>
          <p:cNvPr id="448" name="Picture 447"/>
          <p:cNvPicPr>
            <a:picLocks noChangeAspect="1"/>
          </p:cNvPicPr>
          <p:nvPr/>
        </p:nvPicPr>
        <p:blipFill>
          <a:blip r:embed="rId1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13558217" y="6085079"/>
            <a:ext cx="188181" cy="188180"/>
          </a:xfrm>
          <a:prstGeom prst="rect">
            <a:avLst/>
          </a:prstGeom>
        </p:spPr>
      </p:pic>
      <p:pic>
        <p:nvPicPr>
          <p:cNvPr id="449" name="Picture 4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13511236" y="5743947"/>
            <a:ext cx="273072" cy="273071"/>
          </a:xfrm>
          <a:prstGeom prst="rect">
            <a:avLst/>
          </a:prstGeom>
        </p:spPr>
      </p:pic>
      <p:pic>
        <p:nvPicPr>
          <p:cNvPr id="450" name="Picture 44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13210291" y="4682097"/>
            <a:ext cx="273072" cy="273071"/>
          </a:xfrm>
          <a:prstGeom prst="rect">
            <a:avLst/>
          </a:prstGeom>
        </p:spPr>
      </p:pic>
      <p:pic>
        <p:nvPicPr>
          <p:cNvPr id="451" name="Picture 45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13180017" y="4927477"/>
            <a:ext cx="273072" cy="273071"/>
          </a:xfrm>
          <a:prstGeom prst="rect">
            <a:avLst/>
          </a:prstGeom>
        </p:spPr>
      </p:pic>
      <p:pic>
        <p:nvPicPr>
          <p:cNvPr id="452" name="Picture 451"/>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13363858" y="5460905"/>
            <a:ext cx="288980" cy="288979"/>
          </a:xfrm>
          <a:prstGeom prst="rect">
            <a:avLst/>
          </a:prstGeom>
        </p:spPr>
      </p:pic>
      <p:pic>
        <p:nvPicPr>
          <p:cNvPr id="453" name="Picture 4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13961474" y="5360588"/>
            <a:ext cx="185250" cy="185249"/>
          </a:xfrm>
          <a:prstGeom prst="rect">
            <a:avLst/>
          </a:prstGeom>
        </p:spPr>
      </p:pic>
      <p:pic>
        <p:nvPicPr>
          <p:cNvPr id="454" name="Picture 453"/>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13507264" y="5510378"/>
            <a:ext cx="288980" cy="288979"/>
          </a:xfrm>
          <a:prstGeom prst="rect">
            <a:avLst/>
          </a:prstGeom>
        </p:spPr>
      </p:pic>
      <p:pic>
        <p:nvPicPr>
          <p:cNvPr id="455" name="Picture 4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12808925" y="4370761"/>
            <a:ext cx="185250" cy="185249"/>
          </a:xfrm>
          <a:prstGeom prst="rect">
            <a:avLst/>
          </a:prstGeom>
        </p:spPr>
      </p:pic>
      <p:pic>
        <p:nvPicPr>
          <p:cNvPr id="457" name="Picture 4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11992306" y="4688078"/>
            <a:ext cx="185250" cy="185249"/>
          </a:xfrm>
          <a:prstGeom prst="rect">
            <a:avLst/>
          </a:prstGeom>
        </p:spPr>
      </p:pic>
      <p:pic>
        <p:nvPicPr>
          <p:cNvPr id="458" name="Picture 45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11856862" y="4755896"/>
            <a:ext cx="273072" cy="273071"/>
          </a:xfrm>
          <a:prstGeom prst="rect">
            <a:avLst/>
          </a:prstGeom>
        </p:spPr>
      </p:pic>
      <p:pic>
        <p:nvPicPr>
          <p:cNvPr id="459" name="Picture 4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12021222" y="4816593"/>
            <a:ext cx="185250" cy="185249"/>
          </a:xfrm>
          <a:prstGeom prst="rect">
            <a:avLst/>
          </a:prstGeom>
        </p:spPr>
      </p:pic>
      <p:sp>
        <p:nvSpPr>
          <p:cNvPr id="460" name="TextBox 459"/>
          <p:cNvSpPr txBox="1"/>
          <p:nvPr/>
        </p:nvSpPr>
        <p:spPr>
          <a:xfrm>
            <a:off x="6602765" y="6570662"/>
            <a:ext cx="1652235" cy="276991"/>
          </a:xfrm>
          <a:prstGeom prst="rect">
            <a:avLst/>
          </a:prstGeom>
          <a:noFill/>
        </p:spPr>
        <p:txBody>
          <a:bodyPr wrap="square" lIns="91433" tIns="45716" rIns="91433" bIns="45716" rtlCol="0">
            <a:spAutoFit/>
          </a:bodyPr>
          <a:lstStyle/>
          <a:p>
            <a:r>
              <a:rPr lang="is-IS" sz="1200" dirty="0" smtClean="0">
                <a:solidFill>
                  <a:schemeClr val="bg1"/>
                </a:solidFill>
              </a:rPr>
              <a:t>Skólahreystibraut</a:t>
            </a:r>
            <a:endParaRPr lang="is-IS" sz="1200" dirty="0" smtClean="0">
              <a:solidFill>
                <a:schemeClr val="bg1"/>
              </a:solidFill>
            </a:endParaRPr>
          </a:p>
        </p:txBody>
      </p:sp>
      <p:sp>
        <p:nvSpPr>
          <p:cNvPr id="461" name="TextBox 460"/>
          <p:cNvSpPr txBox="1"/>
          <p:nvPr/>
        </p:nvSpPr>
        <p:spPr>
          <a:xfrm>
            <a:off x="5459765" y="6132503"/>
            <a:ext cx="1652235" cy="276991"/>
          </a:xfrm>
          <a:prstGeom prst="rect">
            <a:avLst/>
          </a:prstGeom>
          <a:noFill/>
        </p:spPr>
        <p:txBody>
          <a:bodyPr wrap="square" lIns="91433" tIns="45716" rIns="91433" bIns="45716" rtlCol="0">
            <a:spAutoFit/>
          </a:bodyPr>
          <a:lstStyle/>
          <a:p>
            <a:r>
              <a:rPr lang="is-IS" sz="1200" dirty="0" smtClean="0">
                <a:solidFill>
                  <a:schemeClr val="bg1"/>
                </a:solidFill>
              </a:rPr>
              <a:t>Skólahreystibraut</a:t>
            </a:r>
            <a:endParaRPr lang="is-IS" sz="1200" dirty="0" smtClean="0">
              <a:solidFill>
                <a:schemeClr val="bg1"/>
              </a:solidFill>
            </a:endParaRPr>
          </a:p>
        </p:txBody>
      </p:sp>
      <p:sp>
        <p:nvSpPr>
          <p:cNvPr id="462" name="TextBox 461"/>
          <p:cNvSpPr txBox="1"/>
          <p:nvPr/>
        </p:nvSpPr>
        <p:spPr>
          <a:xfrm>
            <a:off x="3835400" y="5808662"/>
            <a:ext cx="1652235" cy="276991"/>
          </a:xfrm>
          <a:prstGeom prst="rect">
            <a:avLst/>
          </a:prstGeom>
          <a:noFill/>
        </p:spPr>
        <p:txBody>
          <a:bodyPr wrap="square" lIns="91433" tIns="45716" rIns="91433" bIns="45716" rtlCol="0">
            <a:spAutoFit/>
          </a:bodyPr>
          <a:lstStyle/>
          <a:p>
            <a:r>
              <a:rPr lang="is-IS" sz="1200" dirty="0" smtClean="0">
                <a:solidFill>
                  <a:schemeClr val="bg1"/>
                </a:solidFill>
              </a:rPr>
              <a:t>Skólahreystibraut</a:t>
            </a:r>
            <a:endParaRPr lang="is-IS" sz="1200" dirty="0" smtClean="0">
              <a:solidFill>
                <a:schemeClr val="bg1"/>
              </a:solidFill>
            </a:endParaRPr>
          </a:p>
        </p:txBody>
      </p:sp>
      <p:sp>
        <p:nvSpPr>
          <p:cNvPr id="463" name="TextBox 462"/>
          <p:cNvSpPr txBox="1"/>
          <p:nvPr/>
        </p:nvSpPr>
        <p:spPr>
          <a:xfrm>
            <a:off x="5816600" y="8122471"/>
            <a:ext cx="1652235" cy="276991"/>
          </a:xfrm>
          <a:prstGeom prst="rect">
            <a:avLst/>
          </a:prstGeom>
          <a:noFill/>
        </p:spPr>
        <p:txBody>
          <a:bodyPr wrap="square" lIns="91433" tIns="45716" rIns="91433" bIns="45716" rtlCol="0">
            <a:spAutoFit/>
          </a:bodyPr>
          <a:lstStyle/>
          <a:p>
            <a:r>
              <a:rPr lang="is-IS" sz="1200" dirty="0" smtClean="0">
                <a:solidFill>
                  <a:schemeClr val="bg1"/>
                </a:solidFill>
              </a:rPr>
              <a:t>Skólahreystibraut</a:t>
            </a:r>
            <a:endParaRPr lang="is-IS" sz="1200" dirty="0" smtClean="0">
              <a:solidFill>
                <a:schemeClr val="bg1"/>
              </a:solidFill>
            </a:endParaRPr>
          </a:p>
        </p:txBody>
      </p:sp>
      <p:pic>
        <p:nvPicPr>
          <p:cNvPr id="464" name="Picture 463"/>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6325331" y="6390021"/>
            <a:ext cx="173397" cy="173397"/>
          </a:xfrm>
          <a:prstGeom prst="rect">
            <a:avLst/>
          </a:prstGeom>
        </p:spPr>
      </p:pic>
      <p:pic>
        <p:nvPicPr>
          <p:cNvPr id="465" name="Picture 464"/>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6224404" y="6385632"/>
            <a:ext cx="173397" cy="173397"/>
          </a:xfrm>
          <a:prstGeom prst="rect">
            <a:avLst/>
          </a:prstGeom>
        </p:spPr>
      </p:pic>
      <p:pic>
        <p:nvPicPr>
          <p:cNvPr id="466" name="Picture 465"/>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6270915" y="6465159"/>
            <a:ext cx="173397" cy="173397"/>
          </a:xfrm>
          <a:prstGeom prst="rect">
            <a:avLst/>
          </a:prstGeom>
        </p:spPr>
      </p:pic>
      <p:sp>
        <p:nvSpPr>
          <p:cNvPr id="468" name="TextBox 467"/>
          <p:cNvSpPr txBox="1"/>
          <p:nvPr/>
        </p:nvSpPr>
        <p:spPr>
          <a:xfrm>
            <a:off x="12004088" y="6703961"/>
            <a:ext cx="1638770" cy="400101"/>
          </a:xfrm>
          <a:prstGeom prst="rect">
            <a:avLst/>
          </a:prstGeom>
          <a:noFill/>
        </p:spPr>
        <p:txBody>
          <a:bodyPr wrap="square" lIns="91433" tIns="45716" rIns="91433" bIns="45716" rtlCol="0">
            <a:spAutoFit/>
          </a:bodyPr>
          <a:lstStyle/>
          <a:p>
            <a:r>
              <a:rPr lang="is-IS" sz="1000" i="1" dirty="0" smtClean="0">
                <a:solidFill>
                  <a:schemeClr val="bg1"/>
                </a:solidFill>
              </a:rPr>
              <a:t>Varnir við ána</a:t>
            </a:r>
          </a:p>
          <a:p>
            <a:r>
              <a:rPr lang="is-IS" sz="1000" i="1" dirty="0" smtClean="0">
                <a:solidFill>
                  <a:schemeClr val="bg1"/>
                </a:solidFill>
              </a:rPr>
              <a:t>(nánari útfærsla síðar)</a:t>
            </a:r>
          </a:p>
        </p:txBody>
      </p:sp>
      <p:pic>
        <p:nvPicPr>
          <p:cNvPr id="469" name="Picture 46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13047930" y="5938593"/>
            <a:ext cx="273072" cy="273071"/>
          </a:xfrm>
          <a:prstGeom prst="rect">
            <a:avLst/>
          </a:prstGeom>
        </p:spPr>
      </p:pic>
      <p:pic>
        <p:nvPicPr>
          <p:cNvPr id="470" name="Picture 469"/>
          <p:cNvPicPr>
            <a:picLocks noChangeAspect="1"/>
          </p:cNvPicPr>
          <p:nvPr/>
        </p:nvPicPr>
        <p:blipFill>
          <a:blip r:embed="rId1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13104951" y="5850969"/>
            <a:ext cx="188181" cy="188180"/>
          </a:xfrm>
          <a:prstGeom prst="rect">
            <a:avLst/>
          </a:prstGeom>
        </p:spPr>
      </p:pic>
      <p:pic>
        <p:nvPicPr>
          <p:cNvPr id="471" name="Picture 470"/>
          <p:cNvPicPr>
            <a:picLocks noChangeAspect="1"/>
          </p:cNvPicPr>
          <p:nvPr/>
        </p:nvPicPr>
        <p:blipFill>
          <a:blip r:embed="rId1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12931759" y="5970784"/>
            <a:ext cx="188181" cy="188180"/>
          </a:xfrm>
          <a:prstGeom prst="rect">
            <a:avLst/>
          </a:prstGeom>
        </p:spPr>
      </p:pic>
      <p:pic>
        <p:nvPicPr>
          <p:cNvPr id="472" name="Picture 47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6242820" y="8477416"/>
            <a:ext cx="185250" cy="185249"/>
          </a:xfrm>
          <a:prstGeom prst="rect">
            <a:avLst/>
          </a:prstGeom>
        </p:spPr>
      </p:pic>
      <p:pic>
        <p:nvPicPr>
          <p:cNvPr id="473" name="Picture 472"/>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6218777" y="8545111"/>
            <a:ext cx="288980" cy="288979"/>
          </a:xfrm>
          <a:prstGeom prst="rect">
            <a:avLst/>
          </a:prstGeom>
        </p:spPr>
      </p:pic>
      <p:pic>
        <p:nvPicPr>
          <p:cNvPr id="474" name="Picture 47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6142216" y="8493202"/>
            <a:ext cx="185250" cy="185249"/>
          </a:xfrm>
          <a:prstGeom prst="rect">
            <a:avLst/>
          </a:prstGeom>
        </p:spPr>
      </p:pic>
      <p:pic>
        <p:nvPicPr>
          <p:cNvPr id="475" name="Picture 474"/>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8197824" y="9041495"/>
            <a:ext cx="173397" cy="173397"/>
          </a:xfrm>
          <a:prstGeom prst="rect">
            <a:avLst/>
          </a:prstGeom>
        </p:spPr>
      </p:pic>
      <p:pic>
        <p:nvPicPr>
          <p:cNvPr id="476" name="Picture 475"/>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8087991" y="9019498"/>
            <a:ext cx="173397" cy="173397"/>
          </a:xfrm>
          <a:prstGeom prst="rect">
            <a:avLst/>
          </a:prstGeom>
        </p:spPr>
      </p:pic>
      <p:pic>
        <p:nvPicPr>
          <p:cNvPr id="477" name="Picture 476"/>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8159087" y="9141731"/>
            <a:ext cx="173397" cy="173397"/>
          </a:xfrm>
          <a:prstGeom prst="rect">
            <a:avLst/>
          </a:prstGeom>
        </p:spPr>
      </p:pic>
      <p:pic>
        <p:nvPicPr>
          <p:cNvPr id="478" name="Picture 477"/>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8637591" y="9380167"/>
            <a:ext cx="173397" cy="173397"/>
          </a:xfrm>
          <a:prstGeom prst="rect">
            <a:avLst/>
          </a:prstGeom>
        </p:spPr>
      </p:pic>
      <p:pic>
        <p:nvPicPr>
          <p:cNvPr id="479" name="Picture 478"/>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8561083" y="9308569"/>
            <a:ext cx="173397" cy="173397"/>
          </a:xfrm>
          <a:prstGeom prst="rect">
            <a:avLst/>
          </a:prstGeom>
        </p:spPr>
      </p:pic>
      <p:pic>
        <p:nvPicPr>
          <p:cNvPr id="480" name="Picture 479"/>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8515854" y="9412502"/>
            <a:ext cx="173397" cy="173397"/>
          </a:xfrm>
          <a:prstGeom prst="rect">
            <a:avLst/>
          </a:prstGeom>
        </p:spPr>
      </p:pic>
      <p:pic>
        <p:nvPicPr>
          <p:cNvPr id="481" name="Picture 48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6580388" y="9517850"/>
            <a:ext cx="273072" cy="273071"/>
          </a:xfrm>
          <a:prstGeom prst="rect">
            <a:avLst/>
          </a:prstGeom>
        </p:spPr>
      </p:pic>
      <p:pic>
        <p:nvPicPr>
          <p:cNvPr id="482" name="Picture 481"/>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5582005" y="9810441"/>
            <a:ext cx="213748" cy="199834"/>
          </a:xfrm>
          <a:prstGeom prst="rect">
            <a:avLst/>
          </a:prstGeom>
        </p:spPr>
      </p:pic>
      <p:pic>
        <p:nvPicPr>
          <p:cNvPr id="483" name="Picture 482"/>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5448886" y="9653552"/>
            <a:ext cx="173397" cy="173397"/>
          </a:xfrm>
          <a:prstGeom prst="rect">
            <a:avLst/>
          </a:prstGeom>
        </p:spPr>
      </p:pic>
      <p:pic>
        <p:nvPicPr>
          <p:cNvPr id="484" name="Picture 48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5531064" y="9724266"/>
            <a:ext cx="185250" cy="185249"/>
          </a:xfrm>
          <a:prstGeom prst="rect">
            <a:avLst/>
          </a:prstGeom>
        </p:spPr>
      </p:pic>
      <p:pic>
        <p:nvPicPr>
          <p:cNvPr id="486" name="Picture 48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5513238" y="9848532"/>
            <a:ext cx="185250" cy="185249"/>
          </a:xfrm>
          <a:prstGeom prst="rect">
            <a:avLst/>
          </a:prstGeom>
        </p:spPr>
      </p:pic>
      <p:pic>
        <p:nvPicPr>
          <p:cNvPr id="487" name="Picture 48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7332300" y="9191029"/>
            <a:ext cx="273072" cy="273071"/>
          </a:xfrm>
          <a:prstGeom prst="rect">
            <a:avLst/>
          </a:prstGeom>
        </p:spPr>
      </p:pic>
      <p:pic>
        <p:nvPicPr>
          <p:cNvPr id="488" name="Picture 48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756422" flipV="1">
            <a:off x="7539054" y="9077346"/>
            <a:ext cx="273072" cy="273071"/>
          </a:xfrm>
          <a:prstGeom prst="rect">
            <a:avLst/>
          </a:prstGeom>
        </p:spPr>
      </p:pic>
      <p:pic>
        <p:nvPicPr>
          <p:cNvPr id="489" name="Picture 488"/>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7686025" y="9218234"/>
            <a:ext cx="173397" cy="173397"/>
          </a:xfrm>
          <a:prstGeom prst="rect">
            <a:avLst/>
          </a:prstGeom>
        </p:spPr>
      </p:pic>
      <p:pic>
        <p:nvPicPr>
          <p:cNvPr id="490" name="Picture 489"/>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7659339" y="9323156"/>
            <a:ext cx="173397" cy="173397"/>
          </a:xfrm>
          <a:prstGeom prst="rect">
            <a:avLst/>
          </a:prstGeom>
        </p:spPr>
      </p:pic>
      <p:pic>
        <p:nvPicPr>
          <p:cNvPr id="491" name="Picture 490"/>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7472808" y="9174303"/>
            <a:ext cx="173397" cy="173397"/>
          </a:xfrm>
          <a:prstGeom prst="rect">
            <a:avLst/>
          </a:prstGeom>
        </p:spPr>
      </p:pic>
      <p:pic>
        <p:nvPicPr>
          <p:cNvPr id="492" name="Picture 49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10601915" y="8486560"/>
            <a:ext cx="185250" cy="185249"/>
          </a:xfrm>
          <a:prstGeom prst="rect">
            <a:avLst/>
          </a:prstGeom>
        </p:spPr>
      </p:pic>
      <p:pic>
        <p:nvPicPr>
          <p:cNvPr id="493" name="Picture 492"/>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5756422" flipV="1">
            <a:off x="10618222" y="8365552"/>
            <a:ext cx="288980" cy="288979"/>
          </a:xfrm>
          <a:prstGeom prst="rect">
            <a:avLst/>
          </a:prstGeom>
        </p:spPr>
      </p:pic>
      <p:pic>
        <p:nvPicPr>
          <p:cNvPr id="494" name="Picture 49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6422" flipV="1">
            <a:off x="11469534" y="7844162"/>
            <a:ext cx="185250" cy="185249"/>
          </a:xfrm>
          <a:prstGeom prst="rect">
            <a:avLst/>
          </a:prstGeom>
        </p:spPr>
      </p:pic>
      <p:sp>
        <p:nvSpPr>
          <p:cNvPr id="495" name="Rounded Rectangle 494"/>
          <p:cNvSpPr/>
          <p:nvPr/>
        </p:nvSpPr>
        <p:spPr>
          <a:xfrm>
            <a:off x="15671800" y="11904662"/>
            <a:ext cx="5181600" cy="2743200"/>
          </a:xfrm>
          <a:prstGeom prst="round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dirty="0"/>
          </a:p>
        </p:txBody>
      </p:sp>
      <p:sp>
        <p:nvSpPr>
          <p:cNvPr id="496" name="TextBox 495"/>
          <p:cNvSpPr txBox="1"/>
          <p:nvPr/>
        </p:nvSpPr>
        <p:spPr>
          <a:xfrm>
            <a:off x="16021992" y="12122100"/>
            <a:ext cx="4430413" cy="2308324"/>
          </a:xfrm>
          <a:prstGeom prst="rect">
            <a:avLst/>
          </a:prstGeom>
          <a:noFill/>
        </p:spPr>
        <p:txBody>
          <a:bodyPr wrap="square" rtlCol="0">
            <a:spAutoFit/>
          </a:bodyPr>
          <a:lstStyle/>
          <a:p>
            <a:r>
              <a:rPr lang="is-IS" sz="2400" b="1" dirty="0" smtClean="0">
                <a:solidFill>
                  <a:schemeClr val="bg1">
                    <a:lumMod val="95000"/>
                  </a:schemeClr>
                </a:solidFill>
              </a:rPr>
              <a:t>Göngu- og hjólastígur </a:t>
            </a:r>
            <a:r>
              <a:rPr lang="is-IS" sz="2400" dirty="0" smtClean="0">
                <a:solidFill>
                  <a:schemeClr val="bg1">
                    <a:lumMod val="95000"/>
                  </a:schemeClr>
                </a:solidFill>
              </a:rPr>
              <a:t>liggur milli íþróttahúss og leikskóla. Stígurinn mætti vera a.m.k. </a:t>
            </a:r>
            <a:r>
              <a:rPr lang="is-IS" sz="2400" dirty="0">
                <a:solidFill>
                  <a:schemeClr val="bg1">
                    <a:lumMod val="95000"/>
                  </a:schemeClr>
                </a:solidFill>
              </a:rPr>
              <a:t>þ</a:t>
            </a:r>
            <a:r>
              <a:rPr lang="is-IS" sz="2400" dirty="0" smtClean="0">
                <a:solidFill>
                  <a:schemeClr val="bg1">
                    <a:lumMod val="95000"/>
                  </a:schemeClr>
                </a:solidFill>
              </a:rPr>
              <a:t>riggja metra breiður til að undirstrika hlutverk hans í skipulaginu og greiða fyrir umferð.   </a:t>
            </a:r>
            <a:endParaRPr lang="is-IS" sz="2400" dirty="0"/>
          </a:p>
        </p:txBody>
      </p:sp>
    </p:spTree>
    <p:extLst>
      <p:ext uri="{BB962C8B-B14F-4D97-AF65-F5344CB8AC3E}">
        <p14:creationId xmlns:p14="http://schemas.microsoft.com/office/powerpoint/2010/main" val="41766408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600" y="963110"/>
            <a:ext cx="19091512" cy="12765164"/>
          </a:xfrm>
          <a:prstGeom prst="rect">
            <a:avLst/>
          </a:prstGeom>
        </p:spPr>
      </p:pic>
      <p:sp>
        <p:nvSpPr>
          <p:cNvPr id="4" name="Rounded Rectangle 3"/>
          <p:cNvSpPr/>
          <p:nvPr/>
        </p:nvSpPr>
        <p:spPr>
          <a:xfrm>
            <a:off x="15875000" y="12438062"/>
            <a:ext cx="5181600" cy="2362200"/>
          </a:xfrm>
          <a:prstGeom prst="round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dirty="0"/>
          </a:p>
        </p:txBody>
      </p:sp>
      <p:sp>
        <p:nvSpPr>
          <p:cNvPr id="5" name="TextBox 4"/>
          <p:cNvSpPr txBox="1"/>
          <p:nvPr/>
        </p:nvSpPr>
        <p:spPr>
          <a:xfrm>
            <a:off x="16250593" y="12649666"/>
            <a:ext cx="4430413" cy="1938992"/>
          </a:xfrm>
          <a:prstGeom prst="rect">
            <a:avLst/>
          </a:prstGeom>
          <a:noFill/>
        </p:spPr>
        <p:txBody>
          <a:bodyPr wrap="square" rtlCol="0">
            <a:spAutoFit/>
          </a:bodyPr>
          <a:lstStyle/>
          <a:p>
            <a:r>
              <a:rPr lang="is-IS" sz="2400" b="1" dirty="0" smtClean="0">
                <a:solidFill>
                  <a:schemeClr val="bg1">
                    <a:lumMod val="95000"/>
                  </a:schemeClr>
                </a:solidFill>
              </a:rPr>
              <a:t>Stígar</a:t>
            </a:r>
            <a:r>
              <a:rPr lang="is-IS" sz="2400" dirty="0" smtClean="0">
                <a:solidFill>
                  <a:schemeClr val="bg1">
                    <a:lumMod val="95000"/>
                  </a:schemeClr>
                </a:solidFill>
              </a:rPr>
              <a:t> liggja víða um og í gegnum skóla- og íþróttasvæðið. Þeir tengja saman ólík svæði innan skipulagsins og nærliggjandi íbúðarsvæði</a:t>
            </a:r>
            <a:endParaRPr lang="is-IS" sz="2400" dirty="0"/>
          </a:p>
        </p:txBody>
      </p:sp>
    </p:spTree>
    <p:extLst>
      <p:ext uri="{BB962C8B-B14F-4D97-AF65-F5344CB8AC3E}">
        <p14:creationId xmlns:p14="http://schemas.microsoft.com/office/powerpoint/2010/main" val="27898707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600" y="635206"/>
            <a:ext cx="14035121" cy="13860256"/>
          </a:xfrm>
          <a:prstGeom prst="rect">
            <a:avLst/>
          </a:prstGeom>
        </p:spPr>
      </p:pic>
      <p:sp>
        <p:nvSpPr>
          <p:cNvPr id="4" name="Rounded Rectangle 3"/>
          <p:cNvSpPr/>
          <p:nvPr/>
        </p:nvSpPr>
        <p:spPr>
          <a:xfrm>
            <a:off x="14427200" y="550862"/>
            <a:ext cx="5181600" cy="12649200"/>
          </a:xfrm>
          <a:prstGeom prst="round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dirty="0"/>
          </a:p>
        </p:txBody>
      </p:sp>
      <p:sp>
        <p:nvSpPr>
          <p:cNvPr id="5" name="TextBox 4"/>
          <p:cNvSpPr txBox="1"/>
          <p:nvPr/>
        </p:nvSpPr>
        <p:spPr>
          <a:xfrm>
            <a:off x="14873587" y="779461"/>
            <a:ext cx="4430413" cy="13018949"/>
          </a:xfrm>
          <a:prstGeom prst="rect">
            <a:avLst/>
          </a:prstGeom>
          <a:noFill/>
        </p:spPr>
        <p:txBody>
          <a:bodyPr wrap="square" rtlCol="0">
            <a:spAutoFit/>
          </a:bodyPr>
          <a:lstStyle/>
          <a:p>
            <a:r>
              <a:rPr lang="is-IS" sz="2400" b="1" dirty="0" smtClean="0">
                <a:solidFill>
                  <a:schemeClr val="bg1">
                    <a:lumMod val="95000"/>
                  </a:schemeClr>
                </a:solidFill>
              </a:rPr>
              <a:t>Gert er ráð fyrir að byggingarreitir og bílastæði við íþróttahús verði í samræmi við gildandi skipulög.  Gott væri einnig að gera ráð fyrir stækkun sundlaugarsvæðis til austurs en einn mikilvægasti þáttur í hönnun sundlaugarsvæða er að yfirsýn sé góð frá heitum pottum.  (Þá geta  foreldrar t.d. haft yfirsýn yfir leik barna allstaðar við sundlaugina).</a:t>
            </a:r>
          </a:p>
          <a:p>
            <a:endParaRPr lang="is-IS" sz="2400" b="1" dirty="0">
              <a:solidFill>
                <a:schemeClr val="bg1">
                  <a:lumMod val="95000"/>
                </a:schemeClr>
              </a:solidFill>
            </a:endParaRPr>
          </a:p>
          <a:p>
            <a:r>
              <a:rPr lang="is-IS" sz="2400" b="1" dirty="0" smtClean="0">
                <a:solidFill>
                  <a:schemeClr val="bg1">
                    <a:lumMod val="95000"/>
                  </a:schemeClr>
                </a:solidFill>
              </a:rPr>
              <a:t>Skólahreystibraut  gæti farið vel nærri íþróttahúsi og nýtist þá í tengslum við aðra íþróttakennslu.</a:t>
            </a:r>
          </a:p>
          <a:p>
            <a:endParaRPr lang="is-IS" sz="2400" b="1" dirty="0">
              <a:solidFill>
                <a:schemeClr val="bg1">
                  <a:lumMod val="95000"/>
                </a:schemeClr>
              </a:solidFill>
            </a:endParaRPr>
          </a:p>
          <a:p>
            <a:r>
              <a:rPr lang="is-IS" sz="2400" b="1" dirty="0" smtClean="0">
                <a:solidFill>
                  <a:schemeClr val="bg1">
                    <a:lumMod val="95000"/>
                  </a:schemeClr>
                </a:solidFill>
              </a:rPr>
              <a:t>Í þessari tillögu er gert ráð fyrir að gróður verði fyrst og fremst staðsettur þar sem hann myndar  skjól fyrir erfiðum vindáttum, t.d. norðaustan áttinni. Einnig er æskilegt að snjósöfnun vegna gróðurs verði sem minnst næst göngustígum.</a:t>
            </a:r>
          </a:p>
          <a:p>
            <a:endParaRPr lang="is-IS" sz="2400" b="1" dirty="0">
              <a:solidFill>
                <a:schemeClr val="bg1">
                  <a:lumMod val="95000"/>
                </a:schemeClr>
              </a:solidFill>
            </a:endParaRPr>
          </a:p>
          <a:p>
            <a:r>
              <a:rPr lang="is-IS" sz="2400" b="1" dirty="0" smtClean="0">
                <a:solidFill>
                  <a:schemeClr val="bg1">
                    <a:lumMod val="95000"/>
                  </a:schemeClr>
                </a:solidFill>
              </a:rPr>
              <a:t>Gert er ráð fyrir töluverðri notkun trjágróðurs við íþróttahús- og sundlaugasvæði m.a. </a:t>
            </a:r>
            <a:r>
              <a:rPr lang="is-IS" sz="2400" b="1" dirty="0">
                <a:solidFill>
                  <a:schemeClr val="bg1">
                    <a:lumMod val="95000"/>
                  </a:schemeClr>
                </a:solidFill>
              </a:rPr>
              <a:t>t</a:t>
            </a:r>
            <a:r>
              <a:rPr lang="is-IS" sz="2400" b="1" dirty="0" smtClean="0">
                <a:solidFill>
                  <a:schemeClr val="bg1">
                    <a:lumMod val="95000"/>
                  </a:schemeClr>
                </a:solidFill>
              </a:rPr>
              <a:t>il að skýla  skólasvæðinu og gönguleiðinni frá skóla að íþróttahúsi. </a:t>
            </a:r>
          </a:p>
          <a:p>
            <a:endParaRPr lang="is-IS" sz="2400" b="1" dirty="0">
              <a:solidFill>
                <a:schemeClr val="bg1">
                  <a:lumMod val="95000"/>
                </a:schemeClr>
              </a:solidFill>
            </a:endParaRPr>
          </a:p>
          <a:p>
            <a:endParaRPr lang="is-IS" sz="2400" dirty="0"/>
          </a:p>
        </p:txBody>
      </p:sp>
    </p:spTree>
    <p:extLst>
      <p:ext uri="{BB962C8B-B14F-4D97-AF65-F5344CB8AC3E}">
        <p14:creationId xmlns:p14="http://schemas.microsoft.com/office/powerpoint/2010/main" val="4254521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2967" y="317702"/>
            <a:ext cx="16463634" cy="14522555"/>
          </a:xfrm>
          <a:prstGeom prst="rect">
            <a:avLst/>
          </a:prstGeom>
        </p:spPr>
      </p:pic>
      <p:sp>
        <p:nvSpPr>
          <p:cNvPr id="4" name="Rounded Rectangle 3"/>
          <p:cNvSpPr/>
          <p:nvPr/>
        </p:nvSpPr>
        <p:spPr>
          <a:xfrm>
            <a:off x="15798800" y="7027862"/>
            <a:ext cx="5181600" cy="6629400"/>
          </a:xfrm>
          <a:prstGeom prst="round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dirty="0"/>
          </a:p>
        </p:txBody>
      </p:sp>
      <p:sp>
        <p:nvSpPr>
          <p:cNvPr id="5" name="TextBox 4"/>
          <p:cNvSpPr txBox="1"/>
          <p:nvPr/>
        </p:nvSpPr>
        <p:spPr>
          <a:xfrm>
            <a:off x="16321387" y="7350819"/>
            <a:ext cx="4430413" cy="6001643"/>
          </a:xfrm>
          <a:prstGeom prst="rect">
            <a:avLst/>
          </a:prstGeom>
          <a:noFill/>
        </p:spPr>
        <p:txBody>
          <a:bodyPr wrap="square" rtlCol="0">
            <a:spAutoFit/>
          </a:bodyPr>
          <a:lstStyle/>
          <a:p>
            <a:r>
              <a:rPr lang="is-IS" sz="2400" b="1" dirty="0" smtClean="0">
                <a:solidFill>
                  <a:schemeClr val="bg1">
                    <a:lumMod val="95000"/>
                  </a:schemeClr>
                </a:solidFill>
              </a:rPr>
              <a:t>Byggingarreitur við skóla er sýndur þar sem viðbyggingar eru mögulegar án þess að skerða umferðarflæðið. Allar viðbyggingar vestan við skólann munu setja heildarskipulag svæðisins í uppnám. </a:t>
            </a:r>
          </a:p>
          <a:p>
            <a:endParaRPr lang="is-IS" sz="2400" b="1" dirty="0">
              <a:solidFill>
                <a:schemeClr val="bg1">
                  <a:lumMod val="95000"/>
                </a:schemeClr>
              </a:solidFill>
            </a:endParaRPr>
          </a:p>
          <a:p>
            <a:r>
              <a:rPr lang="is-IS" sz="2400" b="1" dirty="0" smtClean="0">
                <a:solidFill>
                  <a:schemeClr val="bg1">
                    <a:lumMod val="95000"/>
                  </a:schemeClr>
                </a:solidFill>
              </a:rPr>
              <a:t>Í þessari tilllögu er gert ráð fyrir nýrri skólabrú rétt ofan núverandi brúar. Vel færi að hafa þá brú yfirbyggða t.d. varðandi minni snjósöfnun.</a:t>
            </a:r>
          </a:p>
          <a:p>
            <a:endParaRPr lang="is-IS" sz="2400" b="1" dirty="0">
              <a:solidFill>
                <a:schemeClr val="bg1">
                  <a:lumMod val="95000"/>
                </a:schemeClr>
              </a:solidFill>
            </a:endParaRPr>
          </a:p>
          <a:p>
            <a:r>
              <a:rPr lang="is-IS" sz="2400" b="1" dirty="0" smtClean="0">
                <a:solidFill>
                  <a:schemeClr val="bg1">
                    <a:lumMod val="95000"/>
                  </a:schemeClr>
                </a:solidFill>
              </a:rPr>
              <a:t>Sýndar eru þrjár tilllögur að snúningssvæðum. </a:t>
            </a:r>
            <a:endParaRPr lang="is-IS" sz="2400" dirty="0"/>
          </a:p>
        </p:txBody>
      </p:sp>
      <p:sp>
        <p:nvSpPr>
          <p:cNvPr id="6" name="Rounded Rectangle 5"/>
          <p:cNvSpPr/>
          <p:nvPr/>
        </p:nvSpPr>
        <p:spPr>
          <a:xfrm>
            <a:off x="2997200" y="117902"/>
            <a:ext cx="10591800" cy="1652160"/>
          </a:xfrm>
          <a:prstGeom prst="round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dirty="0"/>
          </a:p>
        </p:txBody>
      </p:sp>
      <p:sp>
        <p:nvSpPr>
          <p:cNvPr id="7" name="TextBox 6"/>
          <p:cNvSpPr txBox="1"/>
          <p:nvPr/>
        </p:nvSpPr>
        <p:spPr>
          <a:xfrm>
            <a:off x="3759200" y="169862"/>
            <a:ext cx="9525000" cy="1569660"/>
          </a:xfrm>
          <a:prstGeom prst="rect">
            <a:avLst/>
          </a:prstGeom>
          <a:noFill/>
        </p:spPr>
        <p:txBody>
          <a:bodyPr wrap="square" rtlCol="0">
            <a:spAutoFit/>
          </a:bodyPr>
          <a:lstStyle/>
          <a:p>
            <a:r>
              <a:rPr lang="is-IS" sz="2400" b="1" dirty="0" smtClean="0">
                <a:solidFill>
                  <a:schemeClr val="bg1">
                    <a:lumMod val="95000"/>
                  </a:schemeClr>
                </a:solidFill>
              </a:rPr>
              <a:t>Torg við vegamót aðalstígsins og stígsins upp í Hvamm gæti verið ákjósanlegur dvalarstaður þar sem vel færi að setja niður bekki og borð ásamt vegvísum (líkt og sett hefur verið upp neðar í bænum). Þar sem </a:t>
            </a:r>
            <a:r>
              <a:rPr lang="is-IS" sz="2400" b="1" dirty="0">
                <a:solidFill>
                  <a:schemeClr val="bg1">
                    <a:lumMod val="95000"/>
                  </a:schemeClr>
                </a:solidFill>
              </a:rPr>
              <a:t>f</a:t>
            </a:r>
            <a:r>
              <a:rPr lang="is-IS" sz="2400" b="1" dirty="0" smtClean="0">
                <a:solidFill>
                  <a:schemeClr val="bg1">
                    <a:lumMod val="95000"/>
                  </a:schemeClr>
                </a:solidFill>
              </a:rPr>
              <a:t>erðamenn gætu t.d. séð hvert leiðirnar um bæinn liggja.</a:t>
            </a:r>
            <a:endParaRPr lang="is-IS" sz="2400" dirty="0"/>
          </a:p>
        </p:txBody>
      </p:sp>
    </p:spTree>
    <p:extLst>
      <p:ext uri="{BB962C8B-B14F-4D97-AF65-F5344CB8AC3E}">
        <p14:creationId xmlns:p14="http://schemas.microsoft.com/office/powerpoint/2010/main" val="21601956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994" y="1236662"/>
            <a:ext cx="17715432" cy="12801600"/>
          </a:xfrm>
          <a:prstGeom prst="rect">
            <a:avLst/>
          </a:prstGeom>
        </p:spPr>
      </p:pic>
      <p:sp>
        <p:nvSpPr>
          <p:cNvPr id="4" name="Rounded Rectangle 3"/>
          <p:cNvSpPr/>
          <p:nvPr/>
        </p:nvSpPr>
        <p:spPr>
          <a:xfrm>
            <a:off x="16637000" y="275588"/>
            <a:ext cx="4572000" cy="11171873"/>
          </a:xfrm>
          <a:prstGeom prst="round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dirty="0"/>
          </a:p>
        </p:txBody>
      </p:sp>
      <p:sp>
        <p:nvSpPr>
          <p:cNvPr id="5" name="TextBox 4"/>
          <p:cNvSpPr txBox="1"/>
          <p:nvPr/>
        </p:nvSpPr>
        <p:spPr>
          <a:xfrm>
            <a:off x="16778587" y="474662"/>
            <a:ext cx="4430413" cy="10802957"/>
          </a:xfrm>
          <a:prstGeom prst="rect">
            <a:avLst/>
          </a:prstGeom>
          <a:noFill/>
        </p:spPr>
        <p:txBody>
          <a:bodyPr wrap="square" rtlCol="0">
            <a:spAutoFit/>
          </a:bodyPr>
          <a:lstStyle/>
          <a:p>
            <a:r>
              <a:rPr lang="is-IS" sz="2400" b="1" dirty="0" smtClean="0">
                <a:solidFill>
                  <a:schemeClr val="bg1">
                    <a:lumMod val="95000"/>
                  </a:schemeClr>
                </a:solidFill>
              </a:rPr>
              <a:t>Með því að sveitarfélagið fái eignarhald yfir lóðinni norðan leikskólans opnast margir möguleikar. </a:t>
            </a:r>
          </a:p>
          <a:p>
            <a:endParaRPr lang="is-IS" sz="2400" b="1" dirty="0">
              <a:solidFill>
                <a:schemeClr val="bg1">
                  <a:lumMod val="95000"/>
                </a:schemeClr>
              </a:solidFill>
            </a:endParaRPr>
          </a:p>
          <a:p>
            <a:r>
              <a:rPr lang="is-IS" sz="2400" b="1" dirty="0" smtClean="0">
                <a:solidFill>
                  <a:schemeClr val="bg1">
                    <a:lumMod val="95000"/>
                  </a:schemeClr>
                </a:solidFill>
              </a:rPr>
              <a:t>Sem dæmi gæti þá gangstéttin haldið áfram frá leikskóla í  beinni línu í átt að grunnskóla. </a:t>
            </a:r>
          </a:p>
          <a:p>
            <a:endParaRPr lang="is-IS" sz="2400" b="1" dirty="0">
              <a:solidFill>
                <a:schemeClr val="bg1">
                  <a:lumMod val="95000"/>
                </a:schemeClr>
              </a:solidFill>
            </a:endParaRPr>
          </a:p>
          <a:p>
            <a:r>
              <a:rPr lang="is-IS" sz="2400" b="1" dirty="0" smtClean="0">
                <a:solidFill>
                  <a:schemeClr val="bg1">
                    <a:lumMod val="95000"/>
                  </a:schemeClr>
                </a:solidFill>
              </a:rPr>
              <a:t>Þá gæti ný aðkoma að bílastæðum norðan leikskóla farið saman við vegslóða að Lindarbrekku. Með því móti fækkar uppbrotum í gangstéttinni og auðveldara verður fyrir  stærri bíla að athafna sig / t.d. </a:t>
            </a:r>
            <a:r>
              <a:rPr lang="is-IS" sz="2400" b="1" dirty="0">
                <a:solidFill>
                  <a:schemeClr val="bg1">
                    <a:lumMod val="95000"/>
                  </a:schemeClr>
                </a:solidFill>
              </a:rPr>
              <a:t>v</a:t>
            </a:r>
            <a:r>
              <a:rPr lang="is-IS" sz="2400" b="1" dirty="0" smtClean="0">
                <a:solidFill>
                  <a:schemeClr val="bg1">
                    <a:lumMod val="95000"/>
                  </a:schemeClr>
                </a:solidFill>
              </a:rPr>
              <a:t>arðandi vöruflutninga.</a:t>
            </a:r>
          </a:p>
          <a:p>
            <a:endParaRPr lang="is-IS" sz="2400" b="1" dirty="0">
              <a:solidFill>
                <a:schemeClr val="bg1">
                  <a:lumMod val="95000"/>
                </a:schemeClr>
              </a:solidFill>
            </a:endParaRPr>
          </a:p>
          <a:p>
            <a:r>
              <a:rPr lang="is-IS" sz="2400" b="1" dirty="0" smtClean="0">
                <a:solidFill>
                  <a:schemeClr val="bg1">
                    <a:lumMod val="95000"/>
                  </a:schemeClr>
                </a:solidFill>
              </a:rPr>
              <a:t>Stækkun leikskólalóðar vestan við leikskólabyggingu byði upp á fjölbreyttari leiki fyrir nemendur og væri hagkvæmari í uppbyggingu en núverandi lóð ofan leikskóla. </a:t>
            </a:r>
          </a:p>
          <a:p>
            <a:endParaRPr lang="is-IS" sz="2400" b="1" dirty="0">
              <a:solidFill>
                <a:schemeClr val="bg1">
                  <a:lumMod val="95000"/>
                </a:schemeClr>
              </a:solidFill>
            </a:endParaRPr>
          </a:p>
          <a:p>
            <a:r>
              <a:rPr lang="is-IS" sz="2400" b="1" dirty="0" smtClean="0">
                <a:solidFill>
                  <a:schemeClr val="bg1">
                    <a:lumMod val="95000"/>
                  </a:schemeClr>
                </a:solidFill>
              </a:rPr>
              <a:t>Staðsetning fyrir gangbraut yfir Garðaveg e.t.v. með þrengingu á götu / upphækkun  er sýnd hér. </a:t>
            </a:r>
            <a:endParaRPr lang="is-IS" sz="2400" dirty="0"/>
          </a:p>
        </p:txBody>
      </p:sp>
    </p:spTree>
    <p:extLst>
      <p:ext uri="{BB962C8B-B14F-4D97-AF65-F5344CB8AC3E}">
        <p14:creationId xmlns:p14="http://schemas.microsoft.com/office/powerpoint/2010/main" val="217279847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4859</TotalTime>
  <Words>472</Words>
  <Application>Microsoft Office PowerPoint</Application>
  <PresentationFormat>Custom</PresentationFormat>
  <Paragraphs>97</Paragraphs>
  <Slides>5</Slides>
  <Notes>2</Notes>
  <HiddenSlides>0</HiddenSlides>
  <MMClips>0</MMClips>
  <ScaleCrop>false</ScaleCrop>
  <HeadingPairs>
    <vt:vector size="4" baseType="variant">
      <vt:variant>
        <vt:lpstr>Theme</vt:lpstr>
      </vt:variant>
      <vt:variant>
        <vt:i4>3</vt:i4>
      </vt:variant>
      <vt:variant>
        <vt:lpstr>Slide Titles</vt:lpstr>
      </vt:variant>
      <vt:variant>
        <vt:i4>5</vt:i4>
      </vt:variant>
    </vt:vector>
  </HeadingPairs>
  <TitlesOfParts>
    <vt:vector size="8" baseType="lpstr">
      <vt:lpstr>Office Theme</vt:lpstr>
      <vt:lpstr>Custom Design</vt:lpstr>
      <vt:lpstr>1_Custom Design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Arnar Olafsson</dc:creator>
  <cp:lastModifiedBy>Notandi</cp:lastModifiedBy>
  <cp:revision>133</cp:revision>
  <cp:lastPrinted>2015-06-19T13:49:26Z</cp:lastPrinted>
  <dcterms:created xsi:type="dcterms:W3CDTF">2006-08-16T00:00:00Z</dcterms:created>
  <dcterms:modified xsi:type="dcterms:W3CDTF">2015-06-19T13:55:51Z</dcterms:modified>
</cp:coreProperties>
</file>